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3.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4.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15.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6.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17.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18.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notesSlides/notesSlide21.xml" ContentType="application/vnd.openxmlformats-officedocument.presentationml.notesSlide+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notesSlides/notesSlide22.xml" ContentType="application/vnd.openxmlformats-officedocument.presentationml.notesSlide+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notesSlides/notesSlide23.xml" ContentType="application/vnd.openxmlformats-officedocument.presentationml.notesSlide+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notesSlides/notesSlide24.xml" ContentType="application/vnd.openxmlformats-officedocument.presentationml.notesSlide+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notesSlides/notesSlide25.xml" ContentType="application/vnd.openxmlformats-officedocument.presentationml.notesSlide+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notesSlides/notesSlide26.xml" ContentType="application/vnd.openxmlformats-officedocument.presentationml.notesSlide+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notesSlides/notesSlide27.xml" ContentType="application/vnd.openxmlformats-officedocument.presentationml.notesSlide+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notesSlides/notesSlide28.xml" ContentType="application/vnd.openxmlformats-officedocument.presentationml.notesSlide+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notesSlides/notesSlide29.xml" ContentType="application/vnd.openxmlformats-officedocument.presentationml.notesSlide+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notesSlides/notesSlide30.xml" ContentType="application/vnd.openxmlformats-officedocument.presentationml.notesSlide+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ppt/notesSlides/notesSlide31.xml" ContentType="application/vnd.openxmlformats-officedocument.presentationml.notesSlide+xml"/>
  <Override PartName="/ppt/diagrams/data47.xml" ContentType="application/vnd.openxmlformats-officedocument.drawingml.diagramData+xml"/>
  <Override PartName="/ppt/diagrams/layout47.xml" ContentType="application/vnd.openxmlformats-officedocument.drawingml.diagramLayout+xml"/>
  <Override PartName="/ppt/diagrams/quickStyle47.xml" ContentType="application/vnd.openxmlformats-officedocument.drawingml.diagramStyle+xml"/>
  <Override PartName="/ppt/diagrams/colors47.xml" ContentType="application/vnd.openxmlformats-officedocument.drawingml.diagramColors+xml"/>
  <Override PartName="/ppt/diagrams/drawing47.xml" ContentType="application/vnd.ms-office.drawingml.diagramDrawing+xml"/>
  <Override PartName="/ppt/notesSlides/notesSlide32.xml" ContentType="application/vnd.openxmlformats-officedocument.presentationml.notesSlide+xml"/>
  <Override PartName="/ppt/diagrams/data48.xml" ContentType="application/vnd.openxmlformats-officedocument.drawingml.diagramData+xml"/>
  <Override PartName="/ppt/diagrams/layout48.xml" ContentType="application/vnd.openxmlformats-officedocument.drawingml.diagramLayout+xml"/>
  <Override PartName="/ppt/diagrams/quickStyle48.xml" ContentType="application/vnd.openxmlformats-officedocument.drawingml.diagramStyle+xml"/>
  <Override PartName="/ppt/diagrams/colors48.xml" ContentType="application/vnd.openxmlformats-officedocument.drawingml.diagramColors+xml"/>
  <Override PartName="/ppt/diagrams/drawing4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75" r:id="rId3"/>
    <p:sldId id="276" r:id="rId4"/>
    <p:sldId id="277" r:id="rId5"/>
    <p:sldId id="303" r:id="rId6"/>
    <p:sldId id="285" r:id="rId7"/>
    <p:sldId id="296" r:id="rId8"/>
    <p:sldId id="258" r:id="rId9"/>
    <p:sldId id="259" r:id="rId10"/>
    <p:sldId id="261" r:id="rId11"/>
    <p:sldId id="284" r:id="rId12"/>
    <p:sldId id="262" r:id="rId13"/>
    <p:sldId id="263" r:id="rId14"/>
    <p:sldId id="264" r:id="rId15"/>
    <p:sldId id="271" r:id="rId16"/>
    <p:sldId id="272" r:id="rId17"/>
    <p:sldId id="266" r:id="rId18"/>
    <p:sldId id="273" r:id="rId19"/>
    <p:sldId id="287" r:id="rId20"/>
    <p:sldId id="289" r:id="rId21"/>
    <p:sldId id="290" r:id="rId22"/>
    <p:sldId id="295" r:id="rId23"/>
    <p:sldId id="291" r:id="rId24"/>
    <p:sldId id="292" r:id="rId25"/>
    <p:sldId id="293" r:id="rId26"/>
    <p:sldId id="294" r:id="rId27"/>
    <p:sldId id="278" r:id="rId28"/>
    <p:sldId id="279" r:id="rId29"/>
    <p:sldId id="300" r:id="rId30"/>
    <p:sldId id="301" r:id="rId31"/>
    <p:sldId id="302" r:id="rId32"/>
    <p:sldId id="280"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xmlns:mc="http://schemas.openxmlformats.org/markup-compatibility/2006" xmlns:a14="http://schemas.microsoft.com/office/drawing/2010/main" val="FF0000" mc:Ignorable=""/>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05" autoAdjust="0"/>
    <p:restoredTop sz="70072" autoAdjust="0"/>
  </p:normalViewPr>
  <p:slideViewPr>
    <p:cSldViewPr>
      <p:cViewPr>
        <p:scale>
          <a:sx n="85" d="100"/>
          <a:sy n="85" d="100"/>
        </p:scale>
        <p:origin x="-8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050" y="174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1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1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1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1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1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1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1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1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1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1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2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2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2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3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3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3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3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3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3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3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3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3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3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7.xml><?xml version="1.0" encoding="utf-8"?>
<dgm:colorsDef xmlns:dgm="http://schemas.openxmlformats.org/drawingml/2006/diagram" xmlns:a="http://schemas.openxmlformats.org/drawingml/2006/main" uniqueId="urn:microsoft.com/office/officeart/2005/8/colors/accent1_2#3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8.xml><?xml version="1.0" encoding="utf-8"?>
<dgm:colorsDef xmlns:dgm="http://schemas.openxmlformats.org/drawingml/2006/diagram" xmlns:a="http://schemas.openxmlformats.org/drawingml/2006/main" uniqueId="urn:microsoft.com/office/officeart/2005/8/colors/accent1_2#3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A3568-480A-4890-B8BA-C6F238129B5D}" type="doc">
      <dgm:prSet loTypeId="urn:microsoft.com/office/officeart/2005/8/layout/vList2" loCatId="list" qsTypeId="urn:microsoft.com/office/officeart/2005/8/quickstyle/simple1#1" qsCatId="simple" csTypeId="urn:microsoft.com/office/officeart/2005/8/colors/accent1_2#1" csCatId="accent1"/>
      <dgm:spPr/>
      <dgm:t>
        <a:bodyPr/>
        <a:lstStyle/>
        <a:p>
          <a:endParaRPr lang="en-US"/>
        </a:p>
      </dgm:t>
    </dgm:pt>
    <dgm:pt modelId="{86338AAB-3831-43B9-A1D8-9595ED5DEF0B}">
      <dgm:prSet custT="1"/>
      <dgm:spPr/>
      <dgm:t>
        <a:bodyPr/>
        <a:lstStyle/>
        <a:p>
          <a:pPr algn="ctr" rtl="0"/>
          <a:r>
            <a:rPr lang="en-US" sz="3200" b="1" baseline="0" dirty="0" smtClean="0"/>
            <a:t>National Network of State School Improvement Leaders (NNSSIL)</a:t>
          </a:r>
          <a:endParaRPr lang="en-US" sz="3200" dirty="0"/>
        </a:p>
      </dgm:t>
    </dgm:pt>
    <dgm:pt modelId="{C343D6D2-4482-41C0-AABC-E2BD754EEA35}" type="parTrans" cxnId="{8612A8A4-5737-462A-826F-74664ECAB78E}">
      <dgm:prSet/>
      <dgm:spPr/>
      <dgm:t>
        <a:bodyPr/>
        <a:lstStyle/>
        <a:p>
          <a:endParaRPr lang="en-US"/>
        </a:p>
      </dgm:t>
    </dgm:pt>
    <dgm:pt modelId="{6E6152C4-92D5-4693-912C-3FFC0772537B}" type="sibTrans" cxnId="{8612A8A4-5737-462A-826F-74664ECAB78E}">
      <dgm:prSet/>
      <dgm:spPr/>
      <dgm:t>
        <a:bodyPr/>
        <a:lstStyle/>
        <a:p>
          <a:endParaRPr lang="en-US"/>
        </a:p>
      </dgm:t>
    </dgm:pt>
    <dgm:pt modelId="{7999BAD8-FC14-4016-82D8-4E03271593E0}" type="pres">
      <dgm:prSet presAssocID="{AB0A3568-480A-4890-B8BA-C6F238129B5D}" presName="linear" presStyleCnt="0">
        <dgm:presLayoutVars>
          <dgm:animLvl val="lvl"/>
          <dgm:resizeHandles val="exact"/>
        </dgm:presLayoutVars>
      </dgm:prSet>
      <dgm:spPr/>
      <dgm:t>
        <a:bodyPr/>
        <a:lstStyle/>
        <a:p>
          <a:endParaRPr lang="en-US"/>
        </a:p>
      </dgm:t>
    </dgm:pt>
    <dgm:pt modelId="{98DEC8D3-5348-4BC9-9CD3-5C90594DCC7E}" type="pres">
      <dgm:prSet presAssocID="{86338AAB-3831-43B9-A1D8-9595ED5DEF0B}" presName="parentText" presStyleLbl="node1" presStyleIdx="0" presStyleCnt="1">
        <dgm:presLayoutVars>
          <dgm:chMax val="0"/>
          <dgm:bulletEnabled val="1"/>
        </dgm:presLayoutVars>
      </dgm:prSet>
      <dgm:spPr/>
      <dgm:t>
        <a:bodyPr/>
        <a:lstStyle/>
        <a:p>
          <a:endParaRPr lang="en-US"/>
        </a:p>
      </dgm:t>
    </dgm:pt>
  </dgm:ptLst>
  <dgm:cxnLst>
    <dgm:cxn modelId="{761C1BE0-24C4-44BB-96EC-9BBFF81ABEEC}" type="presOf" srcId="{AB0A3568-480A-4890-B8BA-C6F238129B5D}" destId="{7999BAD8-FC14-4016-82D8-4E03271593E0}" srcOrd="0" destOrd="0" presId="urn:microsoft.com/office/officeart/2005/8/layout/vList2"/>
    <dgm:cxn modelId="{8612A8A4-5737-462A-826F-74664ECAB78E}" srcId="{AB0A3568-480A-4890-B8BA-C6F238129B5D}" destId="{86338AAB-3831-43B9-A1D8-9595ED5DEF0B}" srcOrd="0" destOrd="0" parTransId="{C343D6D2-4482-41C0-AABC-E2BD754EEA35}" sibTransId="{6E6152C4-92D5-4693-912C-3FFC0772537B}"/>
    <dgm:cxn modelId="{B37F50E2-437E-4CD2-9130-2CA1559E494F}" type="presOf" srcId="{86338AAB-3831-43B9-A1D8-9595ED5DEF0B}" destId="{98DEC8D3-5348-4BC9-9CD3-5C90594DCC7E}" srcOrd="0" destOrd="0" presId="urn:microsoft.com/office/officeart/2005/8/layout/vList2"/>
    <dgm:cxn modelId="{ACF3EA59-9283-4960-8724-0DB5C506A3E4}" type="presParOf" srcId="{7999BAD8-FC14-4016-82D8-4E03271593E0}" destId="{98DEC8D3-5348-4BC9-9CD3-5C90594DCC7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313E168-F3D6-4585-9A77-8B5293B51C90}" type="doc">
      <dgm:prSet loTypeId="urn:microsoft.com/office/officeart/2005/8/layout/vList2" loCatId="list" qsTypeId="urn:microsoft.com/office/officeart/2005/8/quickstyle/simple1#8" qsCatId="simple" csTypeId="urn:microsoft.com/office/officeart/2005/8/colors/accent1_2#6" csCatId="accent1" phldr="1"/>
      <dgm:spPr/>
      <dgm:t>
        <a:bodyPr/>
        <a:lstStyle/>
        <a:p>
          <a:endParaRPr lang="en-US"/>
        </a:p>
      </dgm:t>
    </dgm:pt>
    <dgm:pt modelId="{04B93E0F-A174-40DC-919E-A191FF82645D}">
      <dgm:prSet/>
      <dgm:spPr/>
      <dgm:t>
        <a:bodyPr/>
        <a:lstStyle/>
        <a:p>
          <a:pPr algn="ctr" rtl="0"/>
          <a:r>
            <a:rPr lang="en-US" b="1" dirty="0" smtClean="0"/>
            <a:t>Confront The Brutal Facts</a:t>
          </a:r>
          <a:endParaRPr lang="en-US" b="1" dirty="0"/>
        </a:p>
      </dgm:t>
    </dgm:pt>
    <dgm:pt modelId="{6786C2EE-1EA2-4113-8B8E-ECD92F42D134}" type="parTrans" cxnId="{CF60AFFE-CA95-4005-A9CD-7E666078484F}">
      <dgm:prSet/>
      <dgm:spPr/>
      <dgm:t>
        <a:bodyPr/>
        <a:lstStyle/>
        <a:p>
          <a:endParaRPr lang="en-US"/>
        </a:p>
      </dgm:t>
    </dgm:pt>
    <dgm:pt modelId="{CC4346CA-33EA-433B-B017-C0E27019B0A3}" type="sibTrans" cxnId="{CF60AFFE-CA95-4005-A9CD-7E666078484F}">
      <dgm:prSet/>
      <dgm:spPr/>
      <dgm:t>
        <a:bodyPr/>
        <a:lstStyle/>
        <a:p>
          <a:endParaRPr lang="en-US"/>
        </a:p>
      </dgm:t>
    </dgm:pt>
    <dgm:pt modelId="{FF0F91B3-6968-4733-AA6E-0120FF40A973}" type="pres">
      <dgm:prSet presAssocID="{3313E168-F3D6-4585-9A77-8B5293B51C90}" presName="linear" presStyleCnt="0">
        <dgm:presLayoutVars>
          <dgm:animLvl val="lvl"/>
          <dgm:resizeHandles val="exact"/>
        </dgm:presLayoutVars>
      </dgm:prSet>
      <dgm:spPr/>
      <dgm:t>
        <a:bodyPr/>
        <a:lstStyle/>
        <a:p>
          <a:endParaRPr lang="en-US"/>
        </a:p>
      </dgm:t>
    </dgm:pt>
    <dgm:pt modelId="{4DCEBA1F-EE6C-43ED-8C9B-4CC023A49246}" type="pres">
      <dgm:prSet presAssocID="{04B93E0F-A174-40DC-919E-A191FF82645D}" presName="parentText" presStyleLbl="node1" presStyleIdx="0" presStyleCnt="1">
        <dgm:presLayoutVars>
          <dgm:chMax val="0"/>
          <dgm:bulletEnabled val="1"/>
        </dgm:presLayoutVars>
      </dgm:prSet>
      <dgm:spPr/>
      <dgm:t>
        <a:bodyPr/>
        <a:lstStyle/>
        <a:p>
          <a:endParaRPr lang="en-US"/>
        </a:p>
      </dgm:t>
    </dgm:pt>
  </dgm:ptLst>
  <dgm:cxnLst>
    <dgm:cxn modelId="{CF60AFFE-CA95-4005-A9CD-7E666078484F}" srcId="{3313E168-F3D6-4585-9A77-8B5293B51C90}" destId="{04B93E0F-A174-40DC-919E-A191FF82645D}" srcOrd="0" destOrd="0" parTransId="{6786C2EE-1EA2-4113-8B8E-ECD92F42D134}" sibTransId="{CC4346CA-33EA-433B-B017-C0E27019B0A3}"/>
    <dgm:cxn modelId="{819CD1FC-3622-4798-BE46-7671EA99E0F6}" type="presOf" srcId="{3313E168-F3D6-4585-9A77-8B5293B51C90}" destId="{FF0F91B3-6968-4733-AA6E-0120FF40A973}" srcOrd="0" destOrd="0" presId="urn:microsoft.com/office/officeart/2005/8/layout/vList2"/>
    <dgm:cxn modelId="{1108052C-DBDA-43F6-B77D-3EACBE1F9AD5}" type="presOf" srcId="{04B93E0F-A174-40DC-919E-A191FF82645D}" destId="{4DCEBA1F-EE6C-43ED-8C9B-4CC023A49246}" srcOrd="0" destOrd="0" presId="urn:microsoft.com/office/officeart/2005/8/layout/vList2"/>
    <dgm:cxn modelId="{2002D366-FCBB-4378-8FF9-EC24DC838608}" type="presParOf" srcId="{FF0F91B3-6968-4733-AA6E-0120FF40A973}" destId="{4DCEBA1F-EE6C-43ED-8C9B-4CC023A4924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D7CF3BF-DB47-40C2-9729-7ECD5BFC74C8}" type="doc">
      <dgm:prSet loTypeId="urn:microsoft.com/office/officeart/2005/8/layout/vList5" loCatId="list" qsTypeId="urn:microsoft.com/office/officeart/2005/8/quickstyle/simple1#9" qsCatId="simple" csTypeId="urn:microsoft.com/office/officeart/2005/8/colors/accent1_3" csCatId="accent1" phldr="1"/>
      <dgm:spPr/>
      <dgm:t>
        <a:bodyPr/>
        <a:lstStyle/>
        <a:p>
          <a:endParaRPr lang="en-US"/>
        </a:p>
      </dgm:t>
    </dgm:pt>
    <dgm:pt modelId="{A38634C3-99C0-4BCC-8A4F-A85DB053507F}">
      <dgm:prSet/>
      <dgm:spPr/>
      <dgm:t>
        <a:bodyPr/>
        <a:lstStyle/>
        <a:p>
          <a:pPr rtl="0"/>
          <a:r>
            <a:rPr lang="en-US" dirty="0" smtClean="0"/>
            <a:t>Help the district staff and school leaders “feel the problem”</a:t>
          </a:r>
          <a:endParaRPr lang="en-US" dirty="0"/>
        </a:p>
      </dgm:t>
    </dgm:pt>
    <dgm:pt modelId="{B821FC15-7684-495D-877B-D995B2C1EECD}" type="parTrans" cxnId="{7D3F371C-7AF8-4D9C-80B1-986C4EFC05A5}">
      <dgm:prSet/>
      <dgm:spPr/>
      <dgm:t>
        <a:bodyPr/>
        <a:lstStyle/>
        <a:p>
          <a:endParaRPr lang="en-US"/>
        </a:p>
      </dgm:t>
    </dgm:pt>
    <dgm:pt modelId="{3BE3D474-A3E0-4452-B7D8-1D208C06CCAA}" type="sibTrans" cxnId="{7D3F371C-7AF8-4D9C-80B1-986C4EFC05A5}">
      <dgm:prSet/>
      <dgm:spPr/>
      <dgm:t>
        <a:bodyPr/>
        <a:lstStyle/>
        <a:p>
          <a:endParaRPr lang="en-US"/>
        </a:p>
      </dgm:t>
    </dgm:pt>
    <dgm:pt modelId="{1B48D0E2-977A-40BF-BE9E-65B525F74B27}">
      <dgm:prSet/>
      <dgm:spPr/>
      <dgm:t>
        <a:bodyPr/>
        <a:lstStyle/>
        <a:p>
          <a:pPr rtl="0"/>
          <a:r>
            <a:rPr lang="en-US" dirty="0" smtClean="0"/>
            <a:t>Focus on the need for change from the perspective of the students</a:t>
          </a:r>
          <a:endParaRPr lang="en-US" dirty="0"/>
        </a:p>
      </dgm:t>
    </dgm:pt>
    <dgm:pt modelId="{C959030A-ADA0-47FC-BBE4-E7C71B06BC69}" type="parTrans" cxnId="{A5FB2881-3A5D-4F40-816F-39FA207FE564}">
      <dgm:prSet/>
      <dgm:spPr/>
      <dgm:t>
        <a:bodyPr/>
        <a:lstStyle/>
        <a:p>
          <a:endParaRPr lang="en-US"/>
        </a:p>
      </dgm:t>
    </dgm:pt>
    <dgm:pt modelId="{CF98F645-5176-4BDE-BD3C-82B9383EB910}" type="sibTrans" cxnId="{A5FB2881-3A5D-4F40-816F-39FA207FE564}">
      <dgm:prSet/>
      <dgm:spPr/>
      <dgm:t>
        <a:bodyPr/>
        <a:lstStyle/>
        <a:p>
          <a:endParaRPr lang="en-US"/>
        </a:p>
      </dgm:t>
    </dgm:pt>
    <dgm:pt modelId="{271F9B70-5370-4E43-AB04-41F09FAEA349}">
      <dgm:prSet/>
      <dgm:spPr/>
      <dgm:t>
        <a:bodyPr/>
        <a:lstStyle/>
        <a:p>
          <a:pPr rtl="0"/>
          <a:r>
            <a:rPr lang="en-US" dirty="0" smtClean="0"/>
            <a:t>Present the brutal facts about the consequences to students of a poor education</a:t>
          </a:r>
          <a:endParaRPr lang="en-US" dirty="0"/>
        </a:p>
      </dgm:t>
    </dgm:pt>
    <dgm:pt modelId="{0920526A-BCCD-4C8C-BA20-E619D8FBD2F6}" type="parTrans" cxnId="{2BFE5B4C-308A-45F9-8674-B91AE7C804BE}">
      <dgm:prSet/>
      <dgm:spPr/>
      <dgm:t>
        <a:bodyPr/>
        <a:lstStyle/>
        <a:p>
          <a:endParaRPr lang="en-US"/>
        </a:p>
      </dgm:t>
    </dgm:pt>
    <dgm:pt modelId="{8446C3B9-3B6C-472C-BABE-FB0A39445095}" type="sibTrans" cxnId="{2BFE5B4C-308A-45F9-8674-B91AE7C804BE}">
      <dgm:prSet/>
      <dgm:spPr/>
      <dgm:t>
        <a:bodyPr/>
        <a:lstStyle/>
        <a:p>
          <a:endParaRPr lang="en-US"/>
        </a:p>
      </dgm:t>
    </dgm:pt>
    <dgm:pt modelId="{CF14B7A4-A3BD-491F-A1C0-824A051E886E}">
      <dgm:prSet/>
      <dgm:spPr/>
      <dgm:t>
        <a:bodyPr/>
        <a:lstStyle/>
        <a:p>
          <a:pPr rtl="0"/>
          <a:r>
            <a:rPr lang="en-US" i="1" baseline="0" dirty="0" smtClean="0">
              <a:solidFill>
                <a:srgbClr xmlns:mc="http://schemas.openxmlformats.org/markup-compatibility/2006" xmlns:a14="http://schemas.microsoft.com/office/drawing/2010/main" val="000000" mc:Ignorable=""/>
              </a:solidFill>
            </a:rPr>
            <a:t>“Create the urgency and buy-in among school leaders needed to move forward” </a:t>
          </a:r>
          <a:r>
            <a:rPr lang="en-US" baseline="0" dirty="0" smtClean="0">
              <a:solidFill>
                <a:srgbClr xmlns:mc="http://schemas.openxmlformats.org/markup-compatibility/2006" xmlns:a14="http://schemas.microsoft.com/office/drawing/2010/main" val="000000" mc:Ignorable=""/>
              </a:solidFill>
            </a:rPr>
            <a:t>(Lane, 2009, p.23).</a:t>
          </a:r>
          <a:endParaRPr lang="en-US" i="1" baseline="0" dirty="0">
            <a:solidFill>
              <a:srgbClr xmlns:mc="http://schemas.openxmlformats.org/markup-compatibility/2006" xmlns:a14="http://schemas.microsoft.com/office/drawing/2010/main" val="000000" mc:Ignorable=""/>
            </a:solidFill>
          </a:endParaRPr>
        </a:p>
      </dgm:t>
    </dgm:pt>
    <dgm:pt modelId="{4AC41643-1B85-4714-B85F-81AB1698EAED}" type="parTrans" cxnId="{506EA2AE-B109-411A-BD03-C44BD3AC39A6}">
      <dgm:prSet/>
      <dgm:spPr/>
      <dgm:t>
        <a:bodyPr/>
        <a:lstStyle/>
        <a:p>
          <a:endParaRPr lang="en-US"/>
        </a:p>
      </dgm:t>
    </dgm:pt>
    <dgm:pt modelId="{41C1F597-0FA1-4B17-99BA-5C051295093F}" type="sibTrans" cxnId="{506EA2AE-B109-411A-BD03-C44BD3AC39A6}">
      <dgm:prSet/>
      <dgm:spPr/>
      <dgm:t>
        <a:bodyPr/>
        <a:lstStyle/>
        <a:p>
          <a:endParaRPr lang="en-US"/>
        </a:p>
      </dgm:t>
    </dgm:pt>
    <dgm:pt modelId="{2F77568C-9E2D-4B30-8686-8128396A7343}" type="pres">
      <dgm:prSet presAssocID="{AD7CF3BF-DB47-40C2-9729-7ECD5BFC74C8}" presName="Name0" presStyleCnt="0">
        <dgm:presLayoutVars>
          <dgm:dir/>
          <dgm:animLvl val="lvl"/>
          <dgm:resizeHandles val="exact"/>
        </dgm:presLayoutVars>
      </dgm:prSet>
      <dgm:spPr/>
      <dgm:t>
        <a:bodyPr/>
        <a:lstStyle/>
        <a:p>
          <a:endParaRPr lang="en-US"/>
        </a:p>
      </dgm:t>
    </dgm:pt>
    <dgm:pt modelId="{85E6993B-EAA6-43EF-A2F8-AF98CB963AA0}" type="pres">
      <dgm:prSet presAssocID="{A38634C3-99C0-4BCC-8A4F-A85DB053507F}" presName="linNode" presStyleCnt="0"/>
      <dgm:spPr/>
    </dgm:pt>
    <dgm:pt modelId="{709A93D1-FEAE-4042-B427-1CA641D9E2E1}" type="pres">
      <dgm:prSet presAssocID="{A38634C3-99C0-4BCC-8A4F-A85DB053507F}" presName="parentText" presStyleLbl="node1" presStyleIdx="0" presStyleCnt="4" custScaleX="277778">
        <dgm:presLayoutVars>
          <dgm:chMax val="1"/>
          <dgm:bulletEnabled val="1"/>
        </dgm:presLayoutVars>
      </dgm:prSet>
      <dgm:spPr/>
      <dgm:t>
        <a:bodyPr/>
        <a:lstStyle/>
        <a:p>
          <a:endParaRPr lang="en-US"/>
        </a:p>
      </dgm:t>
    </dgm:pt>
    <dgm:pt modelId="{F514B6F7-5B40-49B2-B010-050E8E47C2D0}" type="pres">
      <dgm:prSet presAssocID="{3BE3D474-A3E0-4452-B7D8-1D208C06CCAA}" presName="sp" presStyleCnt="0"/>
      <dgm:spPr/>
    </dgm:pt>
    <dgm:pt modelId="{71630EE5-AB6D-4C7A-8D4F-91EDEBFBA2E9}" type="pres">
      <dgm:prSet presAssocID="{1B48D0E2-977A-40BF-BE9E-65B525F74B27}" presName="linNode" presStyleCnt="0"/>
      <dgm:spPr/>
    </dgm:pt>
    <dgm:pt modelId="{9E61B9FB-0114-4E7C-8269-01EBD87F58A3}" type="pres">
      <dgm:prSet presAssocID="{1B48D0E2-977A-40BF-BE9E-65B525F74B27}" presName="parentText" presStyleLbl="node1" presStyleIdx="1" presStyleCnt="4" custScaleX="277778">
        <dgm:presLayoutVars>
          <dgm:chMax val="1"/>
          <dgm:bulletEnabled val="1"/>
        </dgm:presLayoutVars>
      </dgm:prSet>
      <dgm:spPr/>
      <dgm:t>
        <a:bodyPr/>
        <a:lstStyle/>
        <a:p>
          <a:endParaRPr lang="en-US"/>
        </a:p>
      </dgm:t>
    </dgm:pt>
    <dgm:pt modelId="{52A30E4B-9358-47C1-BD3F-3EB9F5A7ED06}" type="pres">
      <dgm:prSet presAssocID="{CF98F645-5176-4BDE-BD3C-82B9383EB910}" presName="sp" presStyleCnt="0"/>
      <dgm:spPr/>
    </dgm:pt>
    <dgm:pt modelId="{604E3707-38BC-40A0-9709-B9BC090F58FC}" type="pres">
      <dgm:prSet presAssocID="{271F9B70-5370-4E43-AB04-41F09FAEA349}" presName="linNode" presStyleCnt="0"/>
      <dgm:spPr/>
    </dgm:pt>
    <dgm:pt modelId="{41A1B359-A560-4039-B79A-AF5455A1E66E}" type="pres">
      <dgm:prSet presAssocID="{271F9B70-5370-4E43-AB04-41F09FAEA349}" presName="parentText" presStyleLbl="node1" presStyleIdx="2" presStyleCnt="4" custScaleX="277778">
        <dgm:presLayoutVars>
          <dgm:chMax val="1"/>
          <dgm:bulletEnabled val="1"/>
        </dgm:presLayoutVars>
      </dgm:prSet>
      <dgm:spPr/>
      <dgm:t>
        <a:bodyPr/>
        <a:lstStyle/>
        <a:p>
          <a:endParaRPr lang="en-US"/>
        </a:p>
      </dgm:t>
    </dgm:pt>
    <dgm:pt modelId="{8B72B61B-4342-4274-A611-3D092F47B25C}" type="pres">
      <dgm:prSet presAssocID="{8446C3B9-3B6C-472C-BABE-FB0A39445095}" presName="sp" presStyleCnt="0"/>
      <dgm:spPr/>
    </dgm:pt>
    <dgm:pt modelId="{B6C082E6-F36E-446A-8E06-007DE39692CA}" type="pres">
      <dgm:prSet presAssocID="{CF14B7A4-A3BD-491F-A1C0-824A051E886E}" presName="linNode" presStyleCnt="0"/>
      <dgm:spPr/>
    </dgm:pt>
    <dgm:pt modelId="{F252F0E9-95D8-4096-8C2D-9F95F07C3560}" type="pres">
      <dgm:prSet presAssocID="{CF14B7A4-A3BD-491F-A1C0-824A051E886E}" presName="parentText" presStyleLbl="node1" presStyleIdx="3" presStyleCnt="4" custScaleX="277778">
        <dgm:presLayoutVars>
          <dgm:chMax val="1"/>
          <dgm:bulletEnabled val="1"/>
        </dgm:presLayoutVars>
      </dgm:prSet>
      <dgm:spPr/>
      <dgm:t>
        <a:bodyPr/>
        <a:lstStyle/>
        <a:p>
          <a:endParaRPr lang="en-US"/>
        </a:p>
      </dgm:t>
    </dgm:pt>
  </dgm:ptLst>
  <dgm:cxnLst>
    <dgm:cxn modelId="{2BFE5B4C-308A-45F9-8674-B91AE7C804BE}" srcId="{AD7CF3BF-DB47-40C2-9729-7ECD5BFC74C8}" destId="{271F9B70-5370-4E43-AB04-41F09FAEA349}" srcOrd="2" destOrd="0" parTransId="{0920526A-BCCD-4C8C-BA20-E619D8FBD2F6}" sibTransId="{8446C3B9-3B6C-472C-BABE-FB0A39445095}"/>
    <dgm:cxn modelId="{9783F923-8A12-4E7F-AD60-52BA2C315277}" type="presOf" srcId="{271F9B70-5370-4E43-AB04-41F09FAEA349}" destId="{41A1B359-A560-4039-B79A-AF5455A1E66E}" srcOrd="0" destOrd="0" presId="urn:microsoft.com/office/officeart/2005/8/layout/vList5"/>
    <dgm:cxn modelId="{2F987797-4465-44D1-BBB3-6C0147D5B5F9}" type="presOf" srcId="{AD7CF3BF-DB47-40C2-9729-7ECD5BFC74C8}" destId="{2F77568C-9E2D-4B30-8686-8128396A7343}" srcOrd="0" destOrd="0" presId="urn:microsoft.com/office/officeart/2005/8/layout/vList5"/>
    <dgm:cxn modelId="{7D3F371C-7AF8-4D9C-80B1-986C4EFC05A5}" srcId="{AD7CF3BF-DB47-40C2-9729-7ECD5BFC74C8}" destId="{A38634C3-99C0-4BCC-8A4F-A85DB053507F}" srcOrd="0" destOrd="0" parTransId="{B821FC15-7684-495D-877B-D995B2C1EECD}" sibTransId="{3BE3D474-A3E0-4452-B7D8-1D208C06CCAA}"/>
    <dgm:cxn modelId="{A5FB2881-3A5D-4F40-816F-39FA207FE564}" srcId="{AD7CF3BF-DB47-40C2-9729-7ECD5BFC74C8}" destId="{1B48D0E2-977A-40BF-BE9E-65B525F74B27}" srcOrd="1" destOrd="0" parTransId="{C959030A-ADA0-47FC-BBE4-E7C71B06BC69}" sibTransId="{CF98F645-5176-4BDE-BD3C-82B9383EB910}"/>
    <dgm:cxn modelId="{C2BBCAFF-2CFB-4FC4-A430-6178AB177330}" type="presOf" srcId="{1B48D0E2-977A-40BF-BE9E-65B525F74B27}" destId="{9E61B9FB-0114-4E7C-8269-01EBD87F58A3}" srcOrd="0" destOrd="0" presId="urn:microsoft.com/office/officeart/2005/8/layout/vList5"/>
    <dgm:cxn modelId="{506EA2AE-B109-411A-BD03-C44BD3AC39A6}" srcId="{AD7CF3BF-DB47-40C2-9729-7ECD5BFC74C8}" destId="{CF14B7A4-A3BD-491F-A1C0-824A051E886E}" srcOrd="3" destOrd="0" parTransId="{4AC41643-1B85-4714-B85F-81AB1698EAED}" sibTransId="{41C1F597-0FA1-4B17-99BA-5C051295093F}"/>
    <dgm:cxn modelId="{F755A8A3-565C-4CFF-9154-81E1BCF1FA50}" type="presOf" srcId="{CF14B7A4-A3BD-491F-A1C0-824A051E886E}" destId="{F252F0E9-95D8-4096-8C2D-9F95F07C3560}" srcOrd="0" destOrd="0" presId="urn:microsoft.com/office/officeart/2005/8/layout/vList5"/>
    <dgm:cxn modelId="{7283025A-FE8C-461B-886E-B4EDAF1B654B}" type="presOf" srcId="{A38634C3-99C0-4BCC-8A4F-A85DB053507F}" destId="{709A93D1-FEAE-4042-B427-1CA641D9E2E1}" srcOrd="0" destOrd="0" presId="urn:microsoft.com/office/officeart/2005/8/layout/vList5"/>
    <dgm:cxn modelId="{2134DA67-9B77-4B4C-BD60-2F70DE364FFC}" type="presParOf" srcId="{2F77568C-9E2D-4B30-8686-8128396A7343}" destId="{85E6993B-EAA6-43EF-A2F8-AF98CB963AA0}" srcOrd="0" destOrd="0" presId="urn:microsoft.com/office/officeart/2005/8/layout/vList5"/>
    <dgm:cxn modelId="{E8B7E088-4265-46C0-9214-64F5275A44AC}" type="presParOf" srcId="{85E6993B-EAA6-43EF-A2F8-AF98CB963AA0}" destId="{709A93D1-FEAE-4042-B427-1CA641D9E2E1}" srcOrd="0" destOrd="0" presId="urn:microsoft.com/office/officeart/2005/8/layout/vList5"/>
    <dgm:cxn modelId="{A4AD85DD-A98E-4999-B7EE-A6DF7D0F9610}" type="presParOf" srcId="{2F77568C-9E2D-4B30-8686-8128396A7343}" destId="{F514B6F7-5B40-49B2-B010-050E8E47C2D0}" srcOrd="1" destOrd="0" presId="urn:microsoft.com/office/officeart/2005/8/layout/vList5"/>
    <dgm:cxn modelId="{B4AB1F12-9B5D-4FE2-9069-02D4684B95B1}" type="presParOf" srcId="{2F77568C-9E2D-4B30-8686-8128396A7343}" destId="{71630EE5-AB6D-4C7A-8D4F-91EDEBFBA2E9}" srcOrd="2" destOrd="0" presId="urn:microsoft.com/office/officeart/2005/8/layout/vList5"/>
    <dgm:cxn modelId="{964D2383-68B7-42CD-939F-A5C2229B0EA2}" type="presParOf" srcId="{71630EE5-AB6D-4C7A-8D4F-91EDEBFBA2E9}" destId="{9E61B9FB-0114-4E7C-8269-01EBD87F58A3}" srcOrd="0" destOrd="0" presId="urn:microsoft.com/office/officeart/2005/8/layout/vList5"/>
    <dgm:cxn modelId="{4DEFC752-37A5-49AA-A844-EE0218B0D7CD}" type="presParOf" srcId="{2F77568C-9E2D-4B30-8686-8128396A7343}" destId="{52A30E4B-9358-47C1-BD3F-3EB9F5A7ED06}" srcOrd="3" destOrd="0" presId="urn:microsoft.com/office/officeart/2005/8/layout/vList5"/>
    <dgm:cxn modelId="{539F3420-E23D-4254-9517-044A29ED3F5E}" type="presParOf" srcId="{2F77568C-9E2D-4B30-8686-8128396A7343}" destId="{604E3707-38BC-40A0-9709-B9BC090F58FC}" srcOrd="4" destOrd="0" presId="urn:microsoft.com/office/officeart/2005/8/layout/vList5"/>
    <dgm:cxn modelId="{5F01ED22-293A-40E0-A102-C57599B9D7DE}" type="presParOf" srcId="{604E3707-38BC-40A0-9709-B9BC090F58FC}" destId="{41A1B359-A560-4039-B79A-AF5455A1E66E}" srcOrd="0" destOrd="0" presId="urn:microsoft.com/office/officeart/2005/8/layout/vList5"/>
    <dgm:cxn modelId="{85955B93-A0D4-4C53-B8D3-F0B7E4F9C5DA}" type="presParOf" srcId="{2F77568C-9E2D-4B30-8686-8128396A7343}" destId="{8B72B61B-4342-4274-A611-3D092F47B25C}" srcOrd="5" destOrd="0" presId="urn:microsoft.com/office/officeart/2005/8/layout/vList5"/>
    <dgm:cxn modelId="{FB714B31-8E20-490A-9A4B-99F0AC70E9E8}" type="presParOf" srcId="{2F77568C-9E2D-4B30-8686-8128396A7343}" destId="{B6C082E6-F36E-446A-8E06-007DE39692CA}" srcOrd="6" destOrd="0" presId="urn:microsoft.com/office/officeart/2005/8/layout/vList5"/>
    <dgm:cxn modelId="{896D3C7B-B5A9-4E86-AD75-4DCB404C75D4}" type="presParOf" srcId="{B6C082E6-F36E-446A-8E06-007DE39692CA}" destId="{F252F0E9-95D8-4096-8C2D-9F95F07C3560}"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E48402B-E61C-47B9-A7F2-902B333B1A3C}" type="doc">
      <dgm:prSet loTypeId="urn:microsoft.com/office/officeart/2005/8/layout/vList2" loCatId="list" qsTypeId="urn:microsoft.com/office/officeart/2005/8/quickstyle/simple1#10" qsCatId="simple" csTypeId="urn:microsoft.com/office/officeart/2005/8/colors/accent1_2#7" csCatId="accent1"/>
      <dgm:spPr/>
      <dgm:t>
        <a:bodyPr/>
        <a:lstStyle/>
        <a:p>
          <a:endParaRPr lang="en-US"/>
        </a:p>
      </dgm:t>
    </dgm:pt>
    <dgm:pt modelId="{01786495-D84E-4604-9BF0-E0E76AFA8272}">
      <dgm:prSet/>
      <dgm:spPr/>
      <dgm:t>
        <a:bodyPr/>
        <a:lstStyle/>
        <a:p>
          <a:pPr algn="ctr" rtl="0"/>
          <a:r>
            <a:rPr lang="en-US" b="1" dirty="0" smtClean="0"/>
            <a:t>Outreach to the Community</a:t>
          </a:r>
          <a:endParaRPr lang="en-US" b="1" dirty="0"/>
        </a:p>
      </dgm:t>
    </dgm:pt>
    <dgm:pt modelId="{05411DB1-6680-4559-8DC1-8057D4AE6C10}" type="parTrans" cxnId="{C37D0607-8C82-4DF5-A726-BEFB3FA5F6FE}">
      <dgm:prSet/>
      <dgm:spPr/>
      <dgm:t>
        <a:bodyPr/>
        <a:lstStyle/>
        <a:p>
          <a:endParaRPr lang="en-US"/>
        </a:p>
      </dgm:t>
    </dgm:pt>
    <dgm:pt modelId="{9286B468-CA80-4500-B579-2086ED7AE440}" type="sibTrans" cxnId="{C37D0607-8C82-4DF5-A726-BEFB3FA5F6FE}">
      <dgm:prSet/>
      <dgm:spPr/>
      <dgm:t>
        <a:bodyPr/>
        <a:lstStyle/>
        <a:p>
          <a:endParaRPr lang="en-US"/>
        </a:p>
      </dgm:t>
    </dgm:pt>
    <dgm:pt modelId="{48C4001B-CBB2-4DFA-895C-99B045E465BD}" type="pres">
      <dgm:prSet presAssocID="{2E48402B-E61C-47B9-A7F2-902B333B1A3C}" presName="linear" presStyleCnt="0">
        <dgm:presLayoutVars>
          <dgm:animLvl val="lvl"/>
          <dgm:resizeHandles val="exact"/>
        </dgm:presLayoutVars>
      </dgm:prSet>
      <dgm:spPr/>
      <dgm:t>
        <a:bodyPr/>
        <a:lstStyle/>
        <a:p>
          <a:endParaRPr lang="en-US"/>
        </a:p>
      </dgm:t>
    </dgm:pt>
    <dgm:pt modelId="{6312280A-975A-4523-B8F1-6020EA6191E3}" type="pres">
      <dgm:prSet presAssocID="{01786495-D84E-4604-9BF0-E0E76AFA8272}" presName="parentText" presStyleLbl="node1" presStyleIdx="0" presStyleCnt="1">
        <dgm:presLayoutVars>
          <dgm:chMax val="0"/>
          <dgm:bulletEnabled val="1"/>
        </dgm:presLayoutVars>
      </dgm:prSet>
      <dgm:spPr/>
      <dgm:t>
        <a:bodyPr/>
        <a:lstStyle/>
        <a:p>
          <a:endParaRPr lang="en-US"/>
        </a:p>
      </dgm:t>
    </dgm:pt>
  </dgm:ptLst>
  <dgm:cxnLst>
    <dgm:cxn modelId="{C37D0607-8C82-4DF5-A726-BEFB3FA5F6FE}" srcId="{2E48402B-E61C-47B9-A7F2-902B333B1A3C}" destId="{01786495-D84E-4604-9BF0-E0E76AFA8272}" srcOrd="0" destOrd="0" parTransId="{05411DB1-6680-4559-8DC1-8057D4AE6C10}" sibTransId="{9286B468-CA80-4500-B579-2086ED7AE440}"/>
    <dgm:cxn modelId="{B351D547-3232-4321-AFCD-403CA35822C6}" type="presOf" srcId="{2E48402B-E61C-47B9-A7F2-902B333B1A3C}" destId="{48C4001B-CBB2-4DFA-895C-99B045E465BD}" srcOrd="0" destOrd="0" presId="urn:microsoft.com/office/officeart/2005/8/layout/vList2"/>
    <dgm:cxn modelId="{EB329F40-411D-40A1-B0FD-8489111825ED}" type="presOf" srcId="{01786495-D84E-4604-9BF0-E0E76AFA8272}" destId="{6312280A-975A-4523-B8F1-6020EA6191E3}" srcOrd="0" destOrd="0" presId="urn:microsoft.com/office/officeart/2005/8/layout/vList2"/>
    <dgm:cxn modelId="{0A7807CF-2A95-49FB-B413-8402D64CC4F7}" type="presParOf" srcId="{48C4001B-CBB2-4DFA-895C-99B045E465BD}" destId="{6312280A-975A-4523-B8F1-6020EA6191E3}"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45EBADF-4672-44FD-BD67-85F9B3465765}" type="doc">
      <dgm:prSet loTypeId="urn:microsoft.com/office/officeart/2005/8/layout/target3" loCatId="relationship" qsTypeId="urn:microsoft.com/office/officeart/2005/8/quickstyle/simple1#11" qsCatId="simple" csTypeId="urn:microsoft.com/office/officeart/2005/8/colors/accent1_2#8" csCatId="accent1" phldr="1"/>
      <dgm:spPr/>
      <dgm:t>
        <a:bodyPr/>
        <a:lstStyle/>
        <a:p>
          <a:endParaRPr lang="en-US"/>
        </a:p>
      </dgm:t>
    </dgm:pt>
    <dgm:pt modelId="{1035E5B6-C0FA-43AE-83EA-E21CB54D95B3}">
      <dgm:prSet custT="1"/>
      <dgm:spPr/>
      <dgm:t>
        <a:bodyPr/>
        <a:lstStyle/>
        <a:p>
          <a:pPr rtl="0"/>
          <a:r>
            <a:rPr lang="en-US" sz="2400" dirty="0" smtClean="0"/>
            <a:t>Convey both the </a:t>
          </a:r>
          <a:r>
            <a:rPr lang="en-US" sz="2400" u="sng" dirty="0" smtClean="0"/>
            <a:t>need</a:t>
          </a:r>
          <a:r>
            <a:rPr lang="en-US" sz="2400" dirty="0" smtClean="0"/>
            <a:t> and the </a:t>
          </a:r>
          <a:r>
            <a:rPr lang="en-US" sz="2400" u="sng" dirty="0" smtClean="0"/>
            <a:t>vision</a:t>
          </a:r>
          <a:endParaRPr lang="en-US" sz="2400" dirty="0"/>
        </a:p>
      </dgm:t>
    </dgm:pt>
    <dgm:pt modelId="{8C39A874-4E50-403D-A02D-2D5033E98BF5}" type="parTrans" cxnId="{5893B0FC-1566-4B66-A098-BF8C6A19636C}">
      <dgm:prSet/>
      <dgm:spPr/>
      <dgm:t>
        <a:bodyPr/>
        <a:lstStyle/>
        <a:p>
          <a:endParaRPr lang="en-US"/>
        </a:p>
      </dgm:t>
    </dgm:pt>
    <dgm:pt modelId="{9D4BF195-FE83-452A-A7E2-1B4BD9BA20D9}" type="sibTrans" cxnId="{5893B0FC-1566-4B66-A098-BF8C6A19636C}">
      <dgm:prSet/>
      <dgm:spPr/>
      <dgm:t>
        <a:bodyPr/>
        <a:lstStyle/>
        <a:p>
          <a:endParaRPr lang="en-US"/>
        </a:p>
      </dgm:t>
    </dgm:pt>
    <dgm:pt modelId="{AE324D65-7FB1-4345-85C6-BD7200A9758D}">
      <dgm:prSet custT="1"/>
      <dgm:spPr/>
      <dgm:t>
        <a:bodyPr/>
        <a:lstStyle/>
        <a:p>
          <a:pPr rtl="0"/>
          <a:r>
            <a:rPr lang="en-US" sz="1600" baseline="0" dirty="0" smtClean="0">
              <a:solidFill>
                <a:srgbClr xmlns:mc="http://schemas.openxmlformats.org/markup-compatibility/2006" xmlns:a14="http://schemas.microsoft.com/office/drawing/2010/main" val="000000" mc:Ignorable=""/>
              </a:solidFill>
            </a:rPr>
            <a:t>“</a:t>
          </a:r>
          <a:r>
            <a:rPr lang="en-US" sz="1600" i="1" baseline="0" dirty="0" smtClean="0">
              <a:solidFill>
                <a:srgbClr xmlns:mc="http://schemas.openxmlformats.org/markup-compatibility/2006" xmlns:a14="http://schemas.microsoft.com/office/drawing/2010/main" val="000000" mc:Ignorable=""/>
              </a:solidFill>
            </a:rPr>
            <a:t>Outreach should not only ‘sell the school’ but also ‘sell the </a:t>
          </a:r>
          <a:br>
            <a:rPr lang="en-US" sz="1600" i="1" baseline="0" dirty="0" smtClean="0">
              <a:solidFill>
                <a:srgbClr xmlns:mc="http://schemas.openxmlformats.org/markup-compatibility/2006" xmlns:a14="http://schemas.microsoft.com/office/drawing/2010/main" val="000000" mc:Ignorable=""/>
              </a:solidFill>
            </a:rPr>
          </a:br>
          <a:r>
            <a:rPr lang="en-US" sz="1600" i="1" baseline="0" dirty="0" smtClean="0">
              <a:solidFill>
                <a:srgbClr xmlns:mc="http://schemas.openxmlformats.org/markup-compatibility/2006" xmlns:a14="http://schemas.microsoft.com/office/drawing/2010/main" val="000000" mc:Ignorable=""/>
              </a:solidFill>
            </a:rPr>
            <a:t>fact that change must and has come to the school’” </a:t>
          </a:r>
          <a:r>
            <a:rPr lang="en-US" sz="1600" baseline="0" dirty="0" smtClean="0">
              <a:solidFill>
                <a:srgbClr xmlns:mc="http://schemas.openxmlformats.org/markup-compatibility/2006" xmlns:a14="http://schemas.microsoft.com/office/drawing/2010/main" val="000000" mc:Ignorable=""/>
              </a:solidFill>
            </a:rPr>
            <a:t>(IES, </a:t>
          </a:r>
          <a:br>
            <a:rPr lang="en-US" sz="1600" baseline="0" dirty="0" smtClean="0">
              <a:solidFill>
                <a:srgbClr xmlns:mc="http://schemas.openxmlformats.org/markup-compatibility/2006" xmlns:a14="http://schemas.microsoft.com/office/drawing/2010/main" val="000000" mc:Ignorable=""/>
              </a:solidFill>
            </a:rPr>
          </a:br>
          <a:r>
            <a:rPr lang="en-US" sz="1600" baseline="0" dirty="0" smtClean="0">
              <a:solidFill>
                <a:srgbClr xmlns:mc="http://schemas.openxmlformats.org/markup-compatibility/2006" xmlns:a14="http://schemas.microsoft.com/office/drawing/2010/main" val="000000" mc:Ignorable=""/>
              </a:solidFill>
            </a:rPr>
            <a:t>2008, p.12).</a:t>
          </a:r>
          <a:endParaRPr lang="en-US" sz="1600" baseline="0" dirty="0">
            <a:solidFill>
              <a:srgbClr xmlns:mc="http://schemas.openxmlformats.org/markup-compatibility/2006" xmlns:a14="http://schemas.microsoft.com/office/drawing/2010/main" val="000000" mc:Ignorable=""/>
            </a:solidFill>
          </a:endParaRPr>
        </a:p>
      </dgm:t>
    </dgm:pt>
    <dgm:pt modelId="{6318BEAD-C819-4E7F-9265-6AF8B0FFD4B3}" type="parTrans" cxnId="{0DAF0222-9CBF-45A3-8431-2D9937C8609F}">
      <dgm:prSet/>
      <dgm:spPr/>
      <dgm:t>
        <a:bodyPr/>
        <a:lstStyle/>
        <a:p>
          <a:endParaRPr lang="en-US"/>
        </a:p>
      </dgm:t>
    </dgm:pt>
    <dgm:pt modelId="{0BFCF8E0-43A2-479E-8100-FE99FEE90C51}" type="sibTrans" cxnId="{0DAF0222-9CBF-45A3-8431-2D9937C8609F}">
      <dgm:prSet/>
      <dgm:spPr/>
      <dgm:t>
        <a:bodyPr/>
        <a:lstStyle/>
        <a:p>
          <a:endParaRPr lang="en-US"/>
        </a:p>
      </dgm:t>
    </dgm:pt>
    <dgm:pt modelId="{4BB11E26-37DC-4E55-95B8-20AFC034BBCC}">
      <dgm:prSet custT="1"/>
      <dgm:spPr/>
      <dgm:t>
        <a:bodyPr/>
        <a:lstStyle/>
        <a:p>
          <a:pPr rtl="0"/>
          <a:r>
            <a:rPr lang="en-US" sz="2400" dirty="0" smtClean="0"/>
            <a:t>Meet the community in the community</a:t>
          </a:r>
          <a:endParaRPr lang="en-US" sz="2400" dirty="0"/>
        </a:p>
      </dgm:t>
    </dgm:pt>
    <dgm:pt modelId="{AFAC806C-C4EB-473A-B097-05A6C80F3347}" type="sibTrans" cxnId="{41F46A10-FF31-44D3-94F9-71FCD93FE861}">
      <dgm:prSet/>
      <dgm:spPr/>
      <dgm:t>
        <a:bodyPr/>
        <a:lstStyle/>
        <a:p>
          <a:endParaRPr lang="en-US"/>
        </a:p>
      </dgm:t>
    </dgm:pt>
    <dgm:pt modelId="{FD797A59-F713-4097-9D8C-F2F36128F4C6}" type="parTrans" cxnId="{41F46A10-FF31-44D3-94F9-71FCD93FE861}">
      <dgm:prSet/>
      <dgm:spPr/>
      <dgm:t>
        <a:bodyPr/>
        <a:lstStyle/>
        <a:p>
          <a:endParaRPr lang="en-US"/>
        </a:p>
      </dgm:t>
    </dgm:pt>
    <dgm:pt modelId="{BAACACE5-954C-421E-8A51-C07905A2ACA3}">
      <dgm:prSet custT="1"/>
      <dgm:spPr/>
      <dgm:t>
        <a:bodyPr/>
        <a:lstStyle/>
        <a:p>
          <a:pPr rtl="0"/>
          <a:r>
            <a:rPr lang="en-US" sz="2400" dirty="0" smtClean="0"/>
            <a:t>Communicate the benefits to students</a:t>
          </a:r>
          <a:endParaRPr lang="en-US" sz="2400" dirty="0"/>
        </a:p>
      </dgm:t>
    </dgm:pt>
    <dgm:pt modelId="{513A3A95-F1E8-4DD4-9F6B-18108390E0A8}" type="sibTrans" cxnId="{D4A329F1-DA79-4B63-804D-5E9FFE32B837}">
      <dgm:prSet/>
      <dgm:spPr/>
      <dgm:t>
        <a:bodyPr/>
        <a:lstStyle/>
        <a:p>
          <a:endParaRPr lang="en-US"/>
        </a:p>
      </dgm:t>
    </dgm:pt>
    <dgm:pt modelId="{612EB818-035A-4F96-B79C-3883EE198A61}" type="parTrans" cxnId="{D4A329F1-DA79-4B63-804D-5E9FFE32B837}">
      <dgm:prSet/>
      <dgm:spPr/>
      <dgm:t>
        <a:bodyPr/>
        <a:lstStyle/>
        <a:p>
          <a:endParaRPr lang="en-US"/>
        </a:p>
      </dgm:t>
    </dgm:pt>
    <dgm:pt modelId="{FD6089CC-1B83-48F8-A0FE-C43728A94C0E}">
      <dgm:prSet custT="1"/>
      <dgm:spPr/>
      <dgm:t>
        <a:bodyPr/>
        <a:lstStyle/>
        <a:p>
          <a:pPr rtl="0"/>
          <a:r>
            <a:rPr lang="en-US" sz="2400" dirty="0" smtClean="0"/>
            <a:t>Convey both the vision and the reason that change is necessary</a:t>
          </a:r>
          <a:endParaRPr lang="en-US" sz="2400" dirty="0"/>
        </a:p>
      </dgm:t>
    </dgm:pt>
    <dgm:pt modelId="{DE80B34F-1E8B-484E-A979-8893D8E1428D}" type="sibTrans" cxnId="{D21977A8-80C1-4616-A27A-C12CC6DF5CDD}">
      <dgm:prSet/>
      <dgm:spPr/>
      <dgm:t>
        <a:bodyPr/>
        <a:lstStyle/>
        <a:p>
          <a:endParaRPr lang="en-US"/>
        </a:p>
      </dgm:t>
    </dgm:pt>
    <dgm:pt modelId="{4DC9AC3F-2F1E-4C3F-A89A-B015FB91829A}" type="parTrans" cxnId="{D21977A8-80C1-4616-A27A-C12CC6DF5CDD}">
      <dgm:prSet/>
      <dgm:spPr/>
      <dgm:t>
        <a:bodyPr/>
        <a:lstStyle/>
        <a:p>
          <a:endParaRPr lang="en-US"/>
        </a:p>
      </dgm:t>
    </dgm:pt>
    <dgm:pt modelId="{11080E27-31BD-4135-B78B-15BBAA369026}">
      <dgm:prSet custT="1"/>
      <dgm:spPr/>
      <dgm:t>
        <a:bodyPr/>
        <a:lstStyle/>
        <a:p>
          <a:pPr rtl="0"/>
          <a:r>
            <a:rPr lang="en-US" sz="2400" dirty="0" smtClean="0"/>
            <a:t>Engage parents, students, prospective students</a:t>
          </a:r>
          <a:endParaRPr lang="en-US" sz="2400" dirty="0"/>
        </a:p>
      </dgm:t>
    </dgm:pt>
    <dgm:pt modelId="{66743DC7-5ECD-46BC-A94F-EEF802E2FDEE}" type="parTrans" cxnId="{E6E51A1E-1B09-43CD-AC0C-84108F447BD7}">
      <dgm:prSet/>
      <dgm:spPr/>
    </dgm:pt>
    <dgm:pt modelId="{03975B2F-CD45-40BD-B42B-EA8D86402BC9}" type="sibTrans" cxnId="{E6E51A1E-1B09-43CD-AC0C-84108F447BD7}">
      <dgm:prSet/>
      <dgm:spPr/>
    </dgm:pt>
    <dgm:pt modelId="{F119E4F6-C681-414A-91D9-781B41CD5917}" type="pres">
      <dgm:prSet presAssocID="{A45EBADF-4672-44FD-BD67-85F9B3465765}" presName="Name0" presStyleCnt="0">
        <dgm:presLayoutVars>
          <dgm:chMax val="7"/>
          <dgm:dir/>
          <dgm:animLvl val="lvl"/>
          <dgm:resizeHandles val="exact"/>
        </dgm:presLayoutVars>
      </dgm:prSet>
      <dgm:spPr/>
      <dgm:t>
        <a:bodyPr/>
        <a:lstStyle/>
        <a:p>
          <a:endParaRPr lang="en-US"/>
        </a:p>
      </dgm:t>
    </dgm:pt>
    <dgm:pt modelId="{D6221ED9-1B5D-44F3-AB86-D413234BD57E}" type="pres">
      <dgm:prSet presAssocID="{1035E5B6-C0FA-43AE-83EA-E21CB54D95B3}" presName="circle1" presStyleLbl="node1" presStyleIdx="0" presStyleCnt="6"/>
      <dgm:spPr/>
    </dgm:pt>
    <dgm:pt modelId="{2C78A434-8E3A-4FA2-BEC5-7C2344A228AB}" type="pres">
      <dgm:prSet presAssocID="{1035E5B6-C0FA-43AE-83EA-E21CB54D95B3}" presName="space" presStyleCnt="0"/>
      <dgm:spPr/>
    </dgm:pt>
    <dgm:pt modelId="{BD646F3F-70CF-4C9B-9F54-5FF07FB9E14F}" type="pres">
      <dgm:prSet presAssocID="{1035E5B6-C0FA-43AE-83EA-E21CB54D95B3}" presName="rect1" presStyleLbl="alignAcc1" presStyleIdx="0" presStyleCnt="6"/>
      <dgm:spPr/>
      <dgm:t>
        <a:bodyPr/>
        <a:lstStyle/>
        <a:p>
          <a:endParaRPr lang="en-US"/>
        </a:p>
      </dgm:t>
    </dgm:pt>
    <dgm:pt modelId="{21C3CD99-0D5A-4CBA-907D-6BEB16F3AC91}" type="pres">
      <dgm:prSet presAssocID="{BAACACE5-954C-421E-8A51-C07905A2ACA3}" presName="vertSpace2" presStyleLbl="node1" presStyleIdx="0" presStyleCnt="6"/>
      <dgm:spPr/>
    </dgm:pt>
    <dgm:pt modelId="{8505EEE2-D645-44EF-AE65-09653DB98064}" type="pres">
      <dgm:prSet presAssocID="{BAACACE5-954C-421E-8A51-C07905A2ACA3}" presName="circle2" presStyleLbl="node1" presStyleIdx="1" presStyleCnt="6"/>
      <dgm:spPr/>
    </dgm:pt>
    <dgm:pt modelId="{F1FC4098-7280-42D0-9AD7-BAB365AEAB1A}" type="pres">
      <dgm:prSet presAssocID="{BAACACE5-954C-421E-8A51-C07905A2ACA3}" presName="rect2" presStyleLbl="alignAcc1" presStyleIdx="1" presStyleCnt="6"/>
      <dgm:spPr/>
      <dgm:t>
        <a:bodyPr/>
        <a:lstStyle/>
        <a:p>
          <a:endParaRPr lang="en-US"/>
        </a:p>
      </dgm:t>
    </dgm:pt>
    <dgm:pt modelId="{F2F40DC0-BEBF-406D-B036-9F1F4D1A2F0A}" type="pres">
      <dgm:prSet presAssocID="{11080E27-31BD-4135-B78B-15BBAA369026}" presName="vertSpace3" presStyleLbl="node1" presStyleIdx="1" presStyleCnt="6"/>
      <dgm:spPr/>
    </dgm:pt>
    <dgm:pt modelId="{59F6FF16-52B1-4636-9F93-3C822B8AD755}" type="pres">
      <dgm:prSet presAssocID="{11080E27-31BD-4135-B78B-15BBAA369026}" presName="circle3" presStyleLbl="node1" presStyleIdx="2" presStyleCnt="6"/>
      <dgm:spPr/>
    </dgm:pt>
    <dgm:pt modelId="{7BBA688E-52A4-4A14-ACA5-73EB9824A237}" type="pres">
      <dgm:prSet presAssocID="{11080E27-31BD-4135-B78B-15BBAA369026}" presName="rect3" presStyleLbl="alignAcc1" presStyleIdx="2" presStyleCnt="6"/>
      <dgm:spPr/>
      <dgm:t>
        <a:bodyPr/>
        <a:lstStyle/>
        <a:p>
          <a:endParaRPr lang="en-US"/>
        </a:p>
      </dgm:t>
    </dgm:pt>
    <dgm:pt modelId="{14695D5A-6604-44B7-84E3-D07CA8F43382}" type="pres">
      <dgm:prSet presAssocID="{4BB11E26-37DC-4E55-95B8-20AFC034BBCC}" presName="vertSpace4" presStyleLbl="node1" presStyleIdx="2" presStyleCnt="6"/>
      <dgm:spPr/>
    </dgm:pt>
    <dgm:pt modelId="{E7CEEA6E-9BED-4BA2-A2E3-EE4450ECA1AE}" type="pres">
      <dgm:prSet presAssocID="{4BB11E26-37DC-4E55-95B8-20AFC034BBCC}" presName="circle4" presStyleLbl="node1" presStyleIdx="3" presStyleCnt="6"/>
      <dgm:spPr/>
    </dgm:pt>
    <dgm:pt modelId="{70036495-D177-4F2F-AA4F-4536BE366962}" type="pres">
      <dgm:prSet presAssocID="{4BB11E26-37DC-4E55-95B8-20AFC034BBCC}" presName="rect4" presStyleLbl="alignAcc1" presStyleIdx="3" presStyleCnt="6"/>
      <dgm:spPr/>
      <dgm:t>
        <a:bodyPr/>
        <a:lstStyle/>
        <a:p>
          <a:endParaRPr lang="en-US"/>
        </a:p>
      </dgm:t>
    </dgm:pt>
    <dgm:pt modelId="{EC8AD145-F655-4F44-9288-9E00C19CF433}" type="pres">
      <dgm:prSet presAssocID="{FD6089CC-1B83-48F8-A0FE-C43728A94C0E}" presName="vertSpace5" presStyleLbl="node1" presStyleIdx="3" presStyleCnt="6"/>
      <dgm:spPr/>
    </dgm:pt>
    <dgm:pt modelId="{F6385D4A-3ED7-44E9-BBDF-C9D6428A5CA7}" type="pres">
      <dgm:prSet presAssocID="{FD6089CC-1B83-48F8-A0FE-C43728A94C0E}" presName="circle5" presStyleLbl="node1" presStyleIdx="4" presStyleCnt="6"/>
      <dgm:spPr/>
    </dgm:pt>
    <dgm:pt modelId="{C314A7B1-00C1-4493-8340-EDAA128A14CD}" type="pres">
      <dgm:prSet presAssocID="{FD6089CC-1B83-48F8-A0FE-C43728A94C0E}" presName="rect5" presStyleLbl="alignAcc1" presStyleIdx="4" presStyleCnt="6"/>
      <dgm:spPr/>
      <dgm:t>
        <a:bodyPr/>
        <a:lstStyle/>
        <a:p>
          <a:endParaRPr lang="en-US"/>
        </a:p>
      </dgm:t>
    </dgm:pt>
    <dgm:pt modelId="{B7017634-64E9-4A0D-98C7-EC9C92EA3D96}" type="pres">
      <dgm:prSet presAssocID="{AE324D65-7FB1-4345-85C6-BD7200A9758D}" presName="vertSpace6" presStyleLbl="node1" presStyleIdx="4" presStyleCnt="6"/>
      <dgm:spPr/>
    </dgm:pt>
    <dgm:pt modelId="{39F9DE1E-2238-4FDB-B2DE-3C2BA9095DBF}" type="pres">
      <dgm:prSet presAssocID="{AE324D65-7FB1-4345-85C6-BD7200A9758D}" presName="circle6" presStyleLbl="node1" presStyleIdx="5" presStyleCnt="6"/>
      <dgm:spPr/>
    </dgm:pt>
    <dgm:pt modelId="{C4802A63-E04F-437A-BB80-030EBE06F5E9}" type="pres">
      <dgm:prSet presAssocID="{AE324D65-7FB1-4345-85C6-BD7200A9758D}" presName="rect6" presStyleLbl="alignAcc1" presStyleIdx="5" presStyleCnt="6"/>
      <dgm:spPr/>
      <dgm:t>
        <a:bodyPr/>
        <a:lstStyle/>
        <a:p>
          <a:endParaRPr lang="en-US"/>
        </a:p>
      </dgm:t>
    </dgm:pt>
    <dgm:pt modelId="{3EDA223A-09D0-4A64-8C10-8A56B1AD306C}" type="pres">
      <dgm:prSet presAssocID="{1035E5B6-C0FA-43AE-83EA-E21CB54D95B3}" presName="rect1ParTxNoCh" presStyleLbl="alignAcc1" presStyleIdx="5" presStyleCnt="6">
        <dgm:presLayoutVars>
          <dgm:chMax val="1"/>
          <dgm:bulletEnabled val="1"/>
        </dgm:presLayoutVars>
      </dgm:prSet>
      <dgm:spPr/>
      <dgm:t>
        <a:bodyPr/>
        <a:lstStyle/>
        <a:p>
          <a:endParaRPr lang="en-US"/>
        </a:p>
      </dgm:t>
    </dgm:pt>
    <dgm:pt modelId="{C5E78701-9DB5-4A93-8CD0-6F7BADA3391E}" type="pres">
      <dgm:prSet presAssocID="{BAACACE5-954C-421E-8A51-C07905A2ACA3}" presName="rect2ParTxNoCh" presStyleLbl="alignAcc1" presStyleIdx="5" presStyleCnt="6">
        <dgm:presLayoutVars>
          <dgm:chMax val="1"/>
          <dgm:bulletEnabled val="1"/>
        </dgm:presLayoutVars>
      </dgm:prSet>
      <dgm:spPr/>
      <dgm:t>
        <a:bodyPr/>
        <a:lstStyle/>
        <a:p>
          <a:endParaRPr lang="en-US"/>
        </a:p>
      </dgm:t>
    </dgm:pt>
    <dgm:pt modelId="{18940F63-2159-4B26-ADE0-7F5A5E98BACF}" type="pres">
      <dgm:prSet presAssocID="{11080E27-31BD-4135-B78B-15BBAA369026}" presName="rect3ParTxNoCh" presStyleLbl="alignAcc1" presStyleIdx="5" presStyleCnt="6">
        <dgm:presLayoutVars>
          <dgm:chMax val="1"/>
          <dgm:bulletEnabled val="1"/>
        </dgm:presLayoutVars>
      </dgm:prSet>
      <dgm:spPr/>
      <dgm:t>
        <a:bodyPr/>
        <a:lstStyle/>
        <a:p>
          <a:endParaRPr lang="en-US"/>
        </a:p>
      </dgm:t>
    </dgm:pt>
    <dgm:pt modelId="{1A08DE5B-7E43-4263-BB17-7A17B33D475E}" type="pres">
      <dgm:prSet presAssocID="{4BB11E26-37DC-4E55-95B8-20AFC034BBCC}" presName="rect4ParTxNoCh" presStyleLbl="alignAcc1" presStyleIdx="5" presStyleCnt="6">
        <dgm:presLayoutVars>
          <dgm:chMax val="1"/>
          <dgm:bulletEnabled val="1"/>
        </dgm:presLayoutVars>
      </dgm:prSet>
      <dgm:spPr/>
      <dgm:t>
        <a:bodyPr/>
        <a:lstStyle/>
        <a:p>
          <a:endParaRPr lang="en-US"/>
        </a:p>
      </dgm:t>
    </dgm:pt>
    <dgm:pt modelId="{DB8714A8-DEB0-42FC-82D4-2872937A2185}" type="pres">
      <dgm:prSet presAssocID="{FD6089CC-1B83-48F8-A0FE-C43728A94C0E}" presName="rect5ParTxNoCh" presStyleLbl="alignAcc1" presStyleIdx="5" presStyleCnt="6">
        <dgm:presLayoutVars>
          <dgm:chMax val="1"/>
          <dgm:bulletEnabled val="1"/>
        </dgm:presLayoutVars>
      </dgm:prSet>
      <dgm:spPr/>
      <dgm:t>
        <a:bodyPr/>
        <a:lstStyle/>
        <a:p>
          <a:endParaRPr lang="en-US"/>
        </a:p>
      </dgm:t>
    </dgm:pt>
    <dgm:pt modelId="{10C0846B-19B2-4D35-8FBE-35B9A38215D8}" type="pres">
      <dgm:prSet presAssocID="{AE324D65-7FB1-4345-85C6-BD7200A9758D}" presName="rect6ParTxNoCh" presStyleLbl="alignAcc1" presStyleIdx="5" presStyleCnt="6">
        <dgm:presLayoutVars>
          <dgm:chMax val="1"/>
          <dgm:bulletEnabled val="1"/>
        </dgm:presLayoutVars>
      </dgm:prSet>
      <dgm:spPr/>
      <dgm:t>
        <a:bodyPr/>
        <a:lstStyle/>
        <a:p>
          <a:endParaRPr lang="en-US"/>
        </a:p>
      </dgm:t>
    </dgm:pt>
  </dgm:ptLst>
  <dgm:cxnLst>
    <dgm:cxn modelId="{AF1E0F68-7115-4D1A-99C6-01F60B7E5E5A}" type="presOf" srcId="{11080E27-31BD-4135-B78B-15BBAA369026}" destId="{18940F63-2159-4B26-ADE0-7F5A5E98BACF}" srcOrd="1" destOrd="0" presId="urn:microsoft.com/office/officeart/2005/8/layout/target3"/>
    <dgm:cxn modelId="{17645F19-0973-4123-91EA-2D659067094C}" type="presOf" srcId="{11080E27-31BD-4135-B78B-15BBAA369026}" destId="{7BBA688E-52A4-4A14-ACA5-73EB9824A237}" srcOrd="0" destOrd="0" presId="urn:microsoft.com/office/officeart/2005/8/layout/target3"/>
    <dgm:cxn modelId="{41F46A10-FF31-44D3-94F9-71FCD93FE861}" srcId="{A45EBADF-4672-44FD-BD67-85F9B3465765}" destId="{4BB11E26-37DC-4E55-95B8-20AFC034BBCC}" srcOrd="3" destOrd="0" parTransId="{FD797A59-F713-4097-9D8C-F2F36128F4C6}" sibTransId="{AFAC806C-C4EB-473A-B097-05A6C80F3347}"/>
    <dgm:cxn modelId="{D4A329F1-DA79-4B63-804D-5E9FFE32B837}" srcId="{A45EBADF-4672-44FD-BD67-85F9B3465765}" destId="{BAACACE5-954C-421E-8A51-C07905A2ACA3}" srcOrd="1" destOrd="0" parTransId="{612EB818-035A-4F96-B79C-3883EE198A61}" sibTransId="{513A3A95-F1E8-4DD4-9F6B-18108390E0A8}"/>
    <dgm:cxn modelId="{3921615E-BF1D-421F-856E-309121D785A5}" type="presOf" srcId="{A45EBADF-4672-44FD-BD67-85F9B3465765}" destId="{F119E4F6-C681-414A-91D9-781B41CD5917}" srcOrd="0" destOrd="0" presId="urn:microsoft.com/office/officeart/2005/8/layout/target3"/>
    <dgm:cxn modelId="{0A4EFF66-A76B-46E4-88A1-62EEF8CDB7FA}" type="presOf" srcId="{BAACACE5-954C-421E-8A51-C07905A2ACA3}" destId="{C5E78701-9DB5-4A93-8CD0-6F7BADA3391E}" srcOrd="1" destOrd="0" presId="urn:microsoft.com/office/officeart/2005/8/layout/target3"/>
    <dgm:cxn modelId="{E7B07F21-9FA1-48AC-936C-E98924CB1850}" type="presOf" srcId="{1035E5B6-C0FA-43AE-83EA-E21CB54D95B3}" destId="{BD646F3F-70CF-4C9B-9F54-5FF07FB9E14F}" srcOrd="0" destOrd="0" presId="urn:microsoft.com/office/officeart/2005/8/layout/target3"/>
    <dgm:cxn modelId="{0DAF0222-9CBF-45A3-8431-2D9937C8609F}" srcId="{A45EBADF-4672-44FD-BD67-85F9B3465765}" destId="{AE324D65-7FB1-4345-85C6-BD7200A9758D}" srcOrd="5" destOrd="0" parTransId="{6318BEAD-C819-4E7F-9265-6AF8B0FFD4B3}" sibTransId="{0BFCF8E0-43A2-479E-8100-FE99FEE90C51}"/>
    <dgm:cxn modelId="{E6E51A1E-1B09-43CD-AC0C-84108F447BD7}" srcId="{A45EBADF-4672-44FD-BD67-85F9B3465765}" destId="{11080E27-31BD-4135-B78B-15BBAA369026}" srcOrd="2" destOrd="0" parTransId="{66743DC7-5ECD-46BC-A94F-EEF802E2FDEE}" sibTransId="{03975B2F-CD45-40BD-B42B-EA8D86402BC9}"/>
    <dgm:cxn modelId="{59C7CCDD-A8E8-48E0-AF91-B4277B04F4A8}" type="presOf" srcId="{4BB11E26-37DC-4E55-95B8-20AFC034BBCC}" destId="{1A08DE5B-7E43-4263-BB17-7A17B33D475E}" srcOrd="1" destOrd="0" presId="urn:microsoft.com/office/officeart/2005/8/layout/target3"/>
    <dgm:cxn modelId="{06B60FB2-3A87-4805-8F37-6024A9E46FF1}" type="presOf" srcId="{1035E5B6-C0FA-43AE-83EA-E21CB54D95B3}" destId="{3EDA223A-09D0-4A64-8C10-8A56B1AD306C}" srcOrd="1" destOrd="0" presId="urn:microsoft.com/office/officeart/2005/8/layout/target3"/>
    <dgm:cxn modelId="{58E4B30D-04E9-472A-BA3C-1D17C975098A}" type="presOf" srcId="{FD6089CC-1B83-48F8-A0FE-C43728A94C0E}" destId="{C314A7B1-00C1-4493-8340-EDAA128A14CD}" srcOrd="0" destOrd="0" presId="urn:microsoft.com/office/officeart/2005/8/layout/target3"/>
    <dgm:cxn modelId="{6EF922ED-A2B5-4B8E-BCA3-2EFF06A17749}" type="presOf" srcId="{AE324D65-7FB1-4345-85C6-BD7200A9758D}" destId="{C4802A63-E04F-437A-BB80-030EBE06F5E9}" srcOrd="0" destOrd="0" presId="urn:microsoft.com/office/officeart/2005/8/layout/target3"/>
    <dgm:cxn modelId="{17FE5617-F90B-4AFF-9C9C-4274BC2322BE}" type="presOf" srcId="{FD6089CC-1B83-48F8-A0FE-C43728A94C0E}" destId="{DB8714A8-DEB0-42FC-82D4-2872937A2185}" srcOrd="1" destOrd="0" presId="urn:microsoft.com/office/officeart/2005/8/layout/target3"/>
    <dgm:cxn modelId="{5893B0FC-1566-4B66-A098-BF8C6A19636C}" srcId="{A45EBADF-4672-44FD-BD67-85F9B3465765}" destId="{1035E5B6-C0FA-43AE-83EA-E21CB54D95B3}" srcOrd="0" destOrd="0" parTransId="{8C39A874-4E50-403D-A02D-2D5033E98BF5}" sibTransId="{9D4BF195-FE83-452A-A7E2-1B4BD9BA20D9}"/>
    <dgm:cxn modelId="{D21977A8-80C1-4616-A27A-C12CC6DF5CDD}" srcId="{A45EBADF-4672-44FD-BD67-85F9B3465765}" destId="{FD6089CC-1B83-48F8-A0FE-C43728A94C0E}" srcOrd="4" destOrd="0" parTransId="{4DC9AC3F-2F1E-4C3F-A89A-B015FB91829A}" sibTransId="{DE80B34F-1E8B-484E-A979-8893D8E1428D}"/>
    <dgm:cxn modelId="{C16DAE56-0052-4E70-8128-337D4E33F725}" type="presOf" srcId="{AE324D65-7FB1-4345-85C6-BD7200A9758D}" destId="{10C0846B-19B2-4D35-8FBE-35B9A38215D8}" srcOrd="1" destOrd="0" presId="urn:microsoft.com/office/officeart/2005/8/layout/target3"/>
    <dgm:cxn modelId="{965B3A83-59BE-4FDA-9CE5-BE2799E07F39}" type="presOf" srcId="{4BB11E26-37DC-4E55-95B8-20AFC034BBCC}" destId="{70036495-D177-4F2F-AA4F-4536BE366962}" srcOrd="0" destOrd="0" presId="urn:microsoft.com/office/officeart/2005/8/layout/target3"/>
    <dgm:cxn modelId="{DFB9A91D-CEB4-4E8B-8B12-A187EC1E3E5A}" type="presOf" srcId="{BAACACE5-954C-421E-8A51-C07905A2ACA3}" destId="{F1FC4098-7280-42D0-9AD7-BAB365AEAB1A}" srcOrd="0" destOrd="0" presId="urn:microsoft.com/office/officeart/2005/8/layout/target3"/>
    <dgm:cxn modelId="{F7DF78AF-5243-4363-904E-4288386C6157}" type="presParOf" srcId="{F119E4F6-C681-414A-91D9-781B41CD5917}" destId="{D6221ED9-1B5D-44F3-AB86-D413234BD57E}" srcOrd="0" destOrd="0" presId="urn:microsoft.com/office/officeart/2005/8/layout/target3"/>
    <dgm:cxn modelId="{1673D957-ECE3-4F2E-AD94-95D0E9E5C152}" type="presParOf" srcId="{F119E4F6-C681-414A-91D9-781B41CD5917}" destId="{2C78A434-8E3A-4FA2-BEC5-7C2344A228AB}" srcOrd="1" destOrd="0" presId="urn:microsoft.com/office/officeart/2005/8/layout/target3"/>
    <dgm:cxn modelId="{92E506E3-400E-4A24-9A61-EA53E1CC4888}" type="presParOf" srcId="{F119E4F6-C681-414A-91D9-781B41CD5917}" destId="{BD646F3F-70CF-4C9B-9F54-5FF07FB9E14F}" srcOrd="2" destOrd="0" presId="urn:microsoft.com/office/officeart/2005/8/layout/target3"/>
    <dgm:cxn modelId="{47157B6B-38B8-450A-980F-49B6ECD9CBCB}" type="presParOf" srcId="{F119E4F6-C681-414A-91D9-781B41CD5917}" destId="{21C3CD99-0D5A-4CBA-907D-6BEB16F3AC91}" srcOrd="3" destOrd="0" presId="urn:microsoft.com/office/officeart/2005/8/layout/target3"/>
    <dgm:cxn modelId="{9E7F6660-6E68-4C0F-BD78-BFC4B061AB75}" type="presParOf" srcId="{F119E4F6-C681-414A-91D9-781B41CD5917}" destId="{8505EEE2-D645-44EF-AE65-09653DB98064}" srcOrd="4" destOrd="0" presId="urn:microsoft.com/office/officeart/2005/8/layout/target3"/>
    <dgm:cxn modelId="{98C849E0-43FC-4094-91D5-05C07C37D6DD}" type="presParOf" srcId="{F119E4F6-C681-414A-91D9-781B41CD5917}" destId="{F1FC4098-7280-42D0-9AD7-BAB365AEAB1A}" srcOrd="5" destOrd="0" presId="urn:microsoft.com/office/officeart/2005/8/layout/target3"/>
    <dgm:cxn modelId="{18157938-39CC-4222-9856-700DFFA481D9}" type="presParOf" srcId="{F119E4F6-C681-414A-91D9-781B41CD5917}" destId="{F2F40DC0-BEBF-406D-B036-9F1F4D1A2F0A}" srcOrd="6" destOrd="0" presId="urn:microsoft.com/office/officeart/2005/8/layout/target3"/>
    <dgm:cxn modelId="{B410AB0B-3898-4197-8F9D-31796E20AA80}" type="presParOf" srcId="{F119E4F6-C681-414A-91D9-781B41CD5917}" destId="{59F6FF16-52B1-4636-9F93-3C822B8AD755}" srcOrd="7" destOrd="0" presId="urn:microsoft.com/office/officeart/2005/8/layout/target3"/>
    <dgm:cxn modelId="{CD6A10E7-781C-4BE1-A1BA-733D17CE2462}" type="presParOf" srcId="{F119E4F6-C681-414A-91D9-781B41CD5917}" destId="{7BBA688E-52A4-4A14-ACA5-73EB9824A237}" srcOrd="8" destOrd="0" presId="urn:microsoft.com/office/officeart/2005/8/layout/target3"/>
    <dgm:cxn modelId="{3E4B6308-03E8-437E-8D7C-EF400171F4B8}" type="presParOf" srcId="{F119E4F6-C681-414A-91D9-781B41CD5917}" destId="{14695D5A-6604-44B7-84E3-D07CA8F43382}" srcOrd="9" destOrd="0" presId="urn:microsoft.com/office/officeart/2005/8/layout/target3"/>
    <dgm:cxn modelId="{AC6471F3-6929-44DB-ACFB-6F8EE0E066F1}" type="presParOf" srcId="{F119E4F6-C681-414A-91D9-781B41CD5917}" destId="{E7CEEA6E-9BED-4BA2-A2E3-EE4450ECA1AE}" srcOrd="10" destOrd="0" presId="urn:microsoft.com/office/officeart/2005/8/layout/target3"/>
    <dgm:cxn modelId="{C957617C-99B9-4CB8-87B0-1463B5D717FD}" type="presParOf" srcId="{F119E4F6-C681-414A-91D9-781B41CD5917}" destId="{70036495-D177-4F2F-AA4F-4536BE366962}" srcOrd="11" destOrd="0" presId="urn:microsoft.com/office/officeart/2005/8/layout/target3"/>
    <dgm:cxn modelId="{76468DC4-57A1-40B5-9157-CF0B7756FE15}" type="presParOf" srcId="{F119E4F6-C681-414A-91D9-781B41CD5917}" destId="{EC8AD145-F655-4F44-9288-9E00C19CF433}" srcOrd="12" destOrd="0" presId="urn:microsoft.com/office/officeart/2005/8/layout/target3"/>
    <dgm:cxn modelId="{EFC05095-2034-4560-BC0B-88A7C1948EA3}" type="presParOf" srcId="{F119E4F6-C681-414A-91D9-781B41CD5917}" destId="{F6385D4A-3ED7-44E9-BBDF-C9D6428A5CA7}" srcOrd="13" destOrd="0" presId="urn:microsoft.com/office/officeart/2005/8/layout/target3"/>
    <dgm:cxn modelId="{08724618-B86E-4379-A4F9-579F62E59801}" type="presParOf" srcId="{F119E4F6-C681-414A-91D9-781B41CD5917}" destId="{C314A7B1-00C1-4493-8340-EDAA128A14CD}" srcOrd="14" destOrd="0" presId="urn:microsoft.com/office/officeart/2005/8/layout/target3"/>
    <dgm:cxn modelId="{320EC05F-211E-4F24-9C0F-FBD4C8B2EE54}" type="presParOf" srcId="{F119E4F6-C681-414A-91D9-781B41CD5917}" destId="{B7017634-64E9-4A0D-98C7-EC9C92EA3D96}" srcOrd="15" destOrd="0" presId="urn:microsoft.com/office/officeart/2005/8/layout/target3"/>
    <dgm:cxn modelId="{E9115C9E-F66C-4F37-B544-7D5DC1E8940A}" type="presParOf" srcId="{F119E4F6-C681-414A-91D9-781B41CD5917}" destId="{39F9DE1E-2238-4FDB-B2DE-3C2BA9095DBF}" srcOrd="16" destOrd="0" presId="urn:microsoft.com/office/officeart/2005/8/layout/target3"/>
    <dgm:cxn modelId="{FA41A628-E176-4C86-83B4-06E05C56A5BA}" type="presParOf" srcId="{F119E4F6-C681-414A-91D9-781B41CD5917}" destId="{C4802A63-E04F-437A-BB80-030EBE06F5E9}" srcOrd="17" destOrd="0" presId="urn:microsoft.com/office/officeart/2005/8/layout/target3"/>
    <dgm:cxn modelId="{A1A9D05A-5357-4452-A6A1-5016D1CCA0F0}" type="presParOf" srcId="{F119E4F6-C681-414A-91D9-781B41CD5917}" destId="{3EDA223A-09D0-4A64-8C10-8A56B1AD306C}" srcOrd="18" destOrd="0" presId="urn:microsoft.com/office/officeart/2005/8/layout/target3"/>
    <dgm:cxn modelId="{5F92EEDA-DF25-4A6F-85BF-1601AC313270}" type="presParOf" srcId="{F119E4F6-C681-414A-91D9-781B41CD5917}" destId="{C5E78701-9DB5-4A93-8CD0-6F7BADA3391E}" srcOrd="19" destOrd="0" presId="urn:microsoft.com/office/officeart/2005/8/layout/target3"/>
    <dgm:cxn modelId="{290EB0DC-6CBD-4188-A466-A5FBEA04367F}" type="presParOf" srcId="{F119E4F6-C681-414A-91D9-781B41CD5917}" destId="{18940F63-2159-4B26-ADE0-7F5A5E98BACF}" srcOrd="20" destOrd="0" presId="urn:microsoft.com/office/officeart/2005/8/layout/target3"/>
    <dgm:cxn modelId="{4FE0C10C-3809-434C-9D3B-91B765DD6C48}" type="presParOf" srcId="{F119E4F6-C681-414A-91D9-781B41CD5917}" destId="{1A08DE5B-7E43-4263-BB17-7A17B33D475E}" srcOrd="21" destOrd="0" presId="urn:microsoft.com/office/officeart/2005/8/layout/target3"/>
    <dgm:cxn modelId="{A5372C7A-E4DC-4C80-A9C2-CEE63826B239}" type="presParOf" srcId="{F119E4F6-C681-414A-91D9-781B41CD5917}" destId="{DB8714A8-DEB0-42FC-82D4-2872937A2185}" srcOrd="22" destOrd="0" presId="urn:microsoft.com/office/officeart/2005/8/layout/target3"/>
    <dgm:cxn modelId="{386EB9C2-FE40-407F-966A-4CC342089A30}" type="presParOf" srcId="{F119E4F6-C681-414A-91D9-781B41CD5917}" destId="{10C0846B-19B2-4D35-8FBE-35B9A38215D8}" srcOrd="23" destOrd="0" presId="urn:microsoft.com/office/officeart/2005/8/layout/targe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E9CE3A3-696C-414D-B56A-FC869D28FD6E}" type="doc">
      <dgm:prSet loTypeId="urn:microsoft.com/office/officeart/2005/8/layout/vList2" loCatId="list" qsTypeId="urn:microsoft.com/office/officeart/2005/8/quickstyle/simple1#12" qsCatId="simple" csTypeId="urn:microsoft.com/office/officeart/2005/8/colors/accent1_2#9" csCatId="accent1" phldr="1"/>
      <dgm:spPr/>
      <dgm:t>
        <a:bodyPr/>
        <a:lstStyle/>
        <a:p>
          <a:endParaRPr lang="en-US"/>
        </a:p>
      </dgm:t>
    </dgm:pt>
    <dgm:pt modelId="{139ACE3A-2389-4EE0-893A-EF64C4A8B384}">
      <dgm:prSet/>
      <dgm:spPr/>
      <dgm:t>
        <a:bodyPr/>
        <a:lstStyle/>
        <a:p>
          <a:pPr algn="ctr" rtl="0"/>
          <a:r>
            <a:rPr lang="en-US" b="1" dirty="0" smtClean="0"/>
            <a:t>Build Civic Responsibility and Pride</a:t>
          </a:r>
          <a:endParaRPr lang="en-US" b="1" dirty="0"/>
        </a:p>
      </dgm:t>
    </dgm:pt>
    <dgm:pt modelId="{8323929C-4D50-467A-96F6-EBF8D6F08608}" type="parTrans" cxnId="{084F3135-B365-4830-8B02-7E870533ED50}">
      <dgm:prSet/>
      <dgm:spPr/>
      <dgm:t>
        <a:bodyPr/>
        <a:lstStyle/>
        <a:p>
          <a:endParaRPr lang="en-US"/>
        </a:p>
      </dgm:t>
    </dgm:pt>
    <dgm:pt modelId="{7D8D0E9C-7B91-456F-9B2E-8F0D753E4740}" type="sibTrans" cxnId="{084F3135-B365-4830-8B02-7E870533ED50}">
      <dgm:prSet/>
      <dgm:spPr/>
      <dgm:t>
        <a:bodyPr/>
        <a:lstStyle/>
        <a:p>
          <a:endParaRPr lang="en-US"/>
        </a:p>
      </dgm:t>
    </dgm:pt>
    <dgm:pt modelId="{A0F5ED6E-3778-4CC7-BDD1-1BE8F7F56FF6}" type="pres">
      <dgm:prSet presAssocID="{0E9CE3A3-696C-414D-B56A-FC869D28FD6E}" presName="linear" presStyleCnt="0">
        <dgm:presLayoutVars>
          <dgm:animLvl val="lvl"/>
          <dgm:resizeHandles val="exact"/>
        </dgm:presLayoutVars>
      </dgm:prSet>
      <dgm:spPr/>
      <dgm:t>
        <a:bodyPr/>
        <a:lstStyle/>
        <a:p>
          <a:endParaRPr lang="en-US"/>
        </a:p>
      </dgm:t>
    </dgm:pt>
    <dgm:pt modelId="{594B29BD-C302-4B92-8F27-C1123F1377DD}" type="pres">
      <dgm:prSet presAssocID="{139ACE3A-2389-4EE0-893A-EF64C4A8B384}" presName="parentText" presStyleLbl="node1" presStyleIdx="0" presStyleCnt="1">
        <dgm:presLayoutVars>
          <dgm:chMax val="0"/>
          <dgm:bulletEnabled val="1"/>
        </dgm:presLayoutVars>
      </dgm:prSet>
      <dgm:spPr/>
      <dgm:t>
        <a:bodyPr/>
        <a:lstStyle/>
        <a:p>
          <a:endParaRPr lang="en-US"/>
        </a:p>
      </dgm:t>
    </dgm:pt>
  </dgm:ptLst>
  <dgm:cxnLst>
    <dgm:cxn modelId="{084F3135-B365-4830-8B02-7E870533ED50}" srcId="{0E9CE3A3-696C-414D-B56A-FC869D28FD6E}" destId="{139ACE3A-2389-4EE0-893A-EF64C4A8B384}" srcOrd="0" destOrd="0" parTransId="{8323929C-4D50-467A-96F6-EBF8D6F08608}" sibTransId="{7D8D0E9C-7B91-456F-9B2E-8F0D753E4740}"/>
    <dgm:cxn modelId="{1388AC97-8E6E-4459-8205-24D3FFE0649C}" type="presOf" srcId="{0E9CE3A3-696C-414D-B56A-FC869D28FD6E}" destId="{A0F5ED6E-3778-4CC7-BDD1-1BE8F7F56FF6}" srcOrd="0" destOrd="0" presId="urn:microsoft.com/office/officeart/2005/8/layout/vList2"/>
    <dgm:cxn modelId="{DB2C15DE-3DA5-4675-A06F-6F0092A09374}" type="presOf" srcId="{139ACE3A-2389-4EE0-893A-EF64C4A8B384}" destId="{594B29BD-C302-4B92-8F27-C1123F1377DD}" srcOrd="0" destOrd="0" presId="urn:microsoft.com/office/officeart/2005/8/layout/vList2"/>
    <dgm:cxn modelId="{2E0563DA-E96C-4F96-BEEF-AD32A0465124}" type="presParOf" srcId="{A0F5ED6E-3778-4CC7-BDD1-1BE8F7F56FF6}" destId="{594B29BD-C302-4B92-8F27-C1123F1377D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9F5F8C5-2681-4FA6-B01A-5055E0CAE8B2}" type="doc">
      <dgm:prSet loTypeId="urn:microsoft.com/office/officeart/2005/8/layout/vList2" loCatId="list" qsTypeId="urn:microsoft.com/office/officeart/2005/8/quickstyle/simple1#13" qsCatId="simple" csTypeId="urn:microsoft.com/office/officeart/2005/8/colors/accent1_3" csCatId="accent1"/>
      <dgm:spPr/>
      <dgm:t>
        <a:bodyPr/>
        <a:lstStyle/>
        <a:p>
          <a:endParaRPr lang="en-US"/>
        </a:p>
      </dgm:t>
    </dgm:pt>
    <dgm:pt modelId="{6A989373-72BC-46ED-8A37-CE503A117AC3}">
      <dgm:prSet custT="1"/>
      <dgm:spPr/>
      <dgm:t>
        <a:bodyPr/>
        <a:lstStyle/>
        <a:p>
          <a:pPr rtl="0"/>
          <a:r>
            <a:rPr lang="en-US" sz="2400" dirty="0" smtClean="0"/>
            <a:t>Get timely information to community in straightforward manner</a:t>
          </a:r>
          <a:endParaRPr lang="en-US" sz="2400" dirty="0"/>
        </a:p>
      </dgm:t>
    </dgm:pt>
    <dgm:pt modelId="{08E0509B-D38C-4385-814F-03BA892961E8}" type="parTrans" cxnId="{15BBBF23-724D-4D76-8C31-C1D959A6880B}">
      <dgm:prSet/>
      <dgm:spPr/>
      <dgm:t>
        <a:bodyPr/>
        <a:lstStyle/>
        <a:p>
          <a:endParaRPr lang="en-US"/>
        </a:p>
      </dgm:t>
    </dgm:pt>
    <dgm:pt modelId="{68893879-3989-47D2-90B0-FEACE32FC01B}" type="sibTrans" cxnId="{15BBBF23-724D-4D76-8C31-C1D959A6880B}">
      <dgm:prSet/>
      <dgm:spPr/>
      <dgm:t>
        <a:bodyPr/>
        <a:lstStyle/>
        <a:p>
          <a:endParaRPr lang="en-US"/>
        </a:p>
      </dgm:t>
    </dgm:pt>
    <dgm:pt modelId="{24228974-B6E7-489A-88F7-22868925C7B3}">
      <dgm:prSet custT="1"/>
      <dgm:spPr/>
      <dgm:t>
        <a:bodyPr/>
        <a:lstStyle/>
        <a:p>
          <a:pPr rtl="0"/>
          <a:r>
            <a:rPr lang="en-US" sz="2400" dirty="0" smtClean="0"/>
            <a:t>Make the community part of the vision</a:t>
          </a:r>
          <a:endParaRPr lang="en-US" sz="2400" dirty="0"/>
        </a:p>
      </dgm:t>
    </dgm:pt>
    <dgm:pt modelId="{DEB78E50-3E09-4FC6-A1B1-773C1A9D282A}" type="parTrans" cxnId="{1AEB7E2E-04CD-43E9-9C0A-96EE1C682AAD}">
      <dgm:prSet/>
      <dgm:spPr/>
      <dgm:t>
        <a:bodyPr/>
        <a:lstStyle/>
        <a:p>
          <a:endParaRPr lang="en-US"/>
        </a:p>
      </dgm:t>
    </dgm:pt>
    <dgm:pt modelId="{7BFA81CF-DDA5-4556-A6D2-3942AE26EF4C}" type="sibTrans" cxnId="{1AEB7E2E-04CD-43E9-9C0A-96EE1C682AAD}">
      <dgm:prSet/>
      <dgm:spPr/>
      <dgm:t>
        <a:bodyPr/>
        <a:lstStyle/>
        <a:p>
          <a:endParaRPr lang="en-US"/>
        </a:p>
      </dgm:t>
    </dgm:pt>
    <dgm:pt modelId="{C8C1ECB3-8C34-4089-AA0B-E299DDBADF56}">
      <dgm:prSet custT="1"/>
      <dgm:spPr/>
      <dgm:t>
        <a:bodyPr/>
        <a:lstStyle/>
        <a:p>
          <a:pPr rtl="0"/>
          <a:r>
            <a:rPr lang="en-US" sz="2400" dirty="0" smtClean="0"/>
            <a:t>Appeal to civic responsibility and pride</a:t>
          </a:r>
          <a:endParaRPr lang="en-US" sz="2400" dirty="0"/>
        </a:p>
      </dgm:t>
    </dgm:pt>
    <dgm:pt modelId="{4CAB26C6-0ECE-4B4E-A71D-E3F04FDCCD67}" type="parTrans" cxnId="{B7CB9326-C79B-4429-99CA-8923FA3C0237}">
      <dgm:prSet/>
      <dgm:spPr/>
      <dgm:t>
        <a:bodyPr/>
        <a:lstStyle/>
        <a:p>
          <a:endParaRPr lang="en-US"/>
        </a:p>
      </dgm:t>
    </dgm:pt>
    <dgm:pt modelId="{E94FD8F9-001C-4FEB-8DE3-0E1C650F06B2}" type="sibTrans" cxnId="{B7CB9326-C79B-4429-99CA-8923FA3C0237}">
      <dgm:prSet/>
      <dgm:spPr/>
      <dgm:t>
        <a:bodyPr/>
        <a:lstStyle/>
        <a:p>
          <a:endParaRPr lang="en-US"/>
        </a:p>
      </dgm:t>
    </dgm:pt>
    <dgm:pt modelId="{AFCE29BD-18E1-45B2-A95B-6A76029C8EE2}">
      <dgm:prSet custT="1"/>
      <dgm:spPr/>
      <dgm:t>
        <a:bodyPr/>
        <a:lstStyle/>
        <a:p>
          <a:pPr rtl="0"/>
          <a:r>
            <a:rPr lang="en-US" sz="2400" dirty="0" smtClean="0"/>
            <a:t>Engage reform players</a:t>
          </a:r>
          <a:endParaRPr lang="en-US" sz="2400" dirty="0"/>
        </a:p>
      </dgm:t>
    </dgm:pt>
    <dgm:pt modelId="{3AC1EE9A-EB1E-480D-AEC3-823C338EC620}" type="parTrans" cxnId="{913B8FEA-E04C-426D-820E-D8C562467C50}">
      <dgm:prSet/>
      <dgm:spPr/>
      <dgm:t>
        <a:bodyPr/>
        <a:lstStyle/>
        <a:p>
          <a:endParaRPr lang="en-US"/>
        </a:p>
      </dgm:t>
    </dgm:pt>
    <dgm:pt modelId="{76F7FA59-1751-43C9-8FAE-99ED987BB559}" type="sibTrans" cxnId="{913B8FEA-E04C-426D-820E-D8C562467C50}">
      <dgm:prSet/>
      <dgm:spPr/>
      <dgm:t>
        <a:bodyPr/>
        <a:lstStyle/>
        <a:p>
          <a:endParaRPr lang="en-US"/>
        </a:p>
      </dgm:t>
    </dgm:pt>
    <dgm:pt modelId="{2EC3C845-AB8E-4FC0-BFBC-FB72DC039CA2}">
      <dgm:prSet custT="1"/>
      <dgm:spPr/>
      <dgm:t>
        <a:bodyPr/>
        <a:lstStyle/>
        <a:p>
          <a:pPr rtl="0"/>
          <a:r>
            <a:rPr lang="en-US" sz="1700" baseline="0" dirty="0" smtClean="0">
              <a:solidFill>
                <a:srgbClr xmlns:mc="http://schemas.openxmlformats.org/markup-compatibility/2006" xmlns:a14="http://schemas.microsoft.com/office/drawing/2010/main" val="000000" mc:Ignorable=""/>
              </a:solidFill>
            </a:rPr>
            <a:t>“</a:t>
          </a:r>
          <a:r>
            <a:rPr lang="en-US" sz="1700" i="1" baseline="0" dirty="0" smtClean="0">
              <a:solidFill>
                <a:srgbClr xmlns:mc="http://schemas.openxmlformats.org/markup-compatibility/2006" xmlns:a14="http://schemas.microsoft.com/office/drawing/2010/main" val="000000" mc:Ignorable=""/>
              </a:solidFill>
            </a:rPr>
            <a:t>Engage the community – parents, business leaders, civic groups, and churches – in improvement efforts, perhaps using data about poor student performance to demonstrate the need to change and so galvanize broad-based support for district initiatives” </a:t>
          </a:r>
          <a:r>
            <a:rPr lang="en-US" sz="1700" baseline="0" dirty="0" smtClean="0">
              <a:solidFill>
                <a:srgbClr xmlns:mc="http://schemas.openxmlformats.org/markup-compatibility/2006" xmlns:a14="http://schemas.microsoft.com/office/drawing/2010/main" val="000000" mc:Ignorable=""/>
              </a:solidFill>
            </a:rPr>
            <a:t>(Cawelti &amp; Protheroe, 2007, </a:t>
          </a:r>
          <a:r>
            <a:rPr lang="en-US" sz="1700" baseline="0" dirty="0" smtClean="0">
              <a:solidFill>
                <a:srgbClr xmlns:mc="http://schemas.openxmlformats.org/markup-compatibility/2006" xmlns:a14="http://schemas.microsoft.com/office/drawing/2010/main" val="000000" mc:Ignorable=""/>
              </a:solidFill>
            </a:rPr>
            <a:t>p. 33</a:t>
          </a:r>
          <a:r>
            <a:rPr lang="en-US" sz="1700" baseline="0" dirty="0" smtClean="0">
              <a:solidFill>
                <a:srgbClr xmlns:mc="http://schemas.openxmlformats.org/markup-compatibility/2006" xmlns:a14="http://schemas.microsoft.com/office/drawing/2010/main" val="000000" mc:Ignorable=""/>
              </a:solidFill>
            </a:rPr>
            <a:t>).</a:t>
          </a:r>
          <a:endParaRPr lang="en-US" sz="1700" i="1" baseline="0" dirty="0">
            <a:solidFill>
              <a:srgbClr xmlns:mc="http://schemas.openxmlformats.org/markup-compatibility/2006" xmlns:a14="http://schemas.microsoft.com/office/drawing/2010/main" val="000000" mc:Ignorable=""/>
            </a:solidFill>
          </a:endParaRPr>
        </a:p>
      </dgm:t>
    </dgm:pt>
    <dgm:pt modelId="{B5FD0C59-9F9E-4B51-9294-1388785CBB81}" type="parTrans" cxnId="{E1BD1B88-565A-4129-8A6D-744619E96411}">
      <dgm:prSet/>
      <dgm:spPr/>
      <dgm:t>
        <a:bodyPr/>
        <a:lstStyle/>
        <a:p>
          <a:endParaRPr lang="en-US"/>
        </a:p>
      </dgm:t>
    </dgm:pt>
    <dgm:pt modelId="{0D5AE7C7-9AF5-44FD-8964-D95C7A47AD80}" type="sibTrans" cxnId="{E1BD1B88-565A-4129-8A6D-744619E96411}">
      <dgm:prSet/>
      <dgm:spPr/>
      <dgm:t>
        <a:bodyPr/>
        <a:lstStyle/>
        <a:p>
          <a:endParaRPr lang="en-US"/>
        </a:p>
      </dgm:t>
    </dgm:pt>
    <dgm:pt modelId="{E6B99F8B-A31C-4079-AC90-4824C3BDC23E}" type="pres">
      <dgm:prSet presAssocID="{E9F5F8C5-2681-4FA6-B01A-5055E0CAE8B2}" presName="linear" presStyleCnt="0">
        <dgm:presLayoutVars>
          <dgm:animLvl val="lvl"/>
          <dgm:resizeHandles val="exact"/>
        </dgm:presLayoutVars>
      </dgm:prSet>
      <dgm:spPr/>
      <dgm:t>
        <a:bodyPr/>
        <a:lstStyle/>
        <a:p>
          <a:endParaRPr lang="en-US"/>
        </a:p>
      </dgm:t>
    </dgm:pt>
    <dgm:pt modelId="{F4D3E994-996D-4FC7-9CFB-4D373108C360}" type="pres">
      <dgm:prSet presAssocID="{6A989373-72BC-46ED-8A37-CE503A117AC3}" presName="parentText" presStyleLbl="node1" presStyleIdx="0" presStyleCnt="5">
        <dgm:presLayoutVars>
          <dgm:chMax val="0"/>
          <dgm:bulletEnabled val="1"/>
        </dgm:presLayoutVars>
      </dgm:prSet>
      <dgm:spPr/>
      <dgm:t>
        <a:bodyPr/>
        <a:lstStyle/>
        <a:p>
          <a:endParaRPr lang="en-US"/>
        </a:p>
      </dgm:t>
    </dgm:pt>
    <dgm:pt modelId="{5B5B206D-9F62-41A1-A35C-95FBC665BEF2}" type="pres">
      <dgm:prSet presAssocID="{68893879-3989-47D2-90B0-FEACE32FC01B}" presName="spacer" presStyleCnt="0"/>
      <dgm:spPr/>
    </dgm:pt>
    <dgm:pt modelId="{CFB2F089-A80F-4967-81A2-EED3728FDFD7}" type="pres">
      <dgm:prSet presAssocID="{24228974-B6E7-489A-88F7-22868925C7B3}" presName="parentText" presStyleLbl="node1" presStyleIdx="1" presStyleCnt="5">
        <dgm:presLayoutVars>
          <dgm:chMax val="0"/>
          <dgm:bulletEnabled val="1"/>
        </dgm:presLayoutVars>
      </dgm:prSet>
      <dgm:spPr/>
      <dgm:t>
        <a:bodyPr/>
        <a:lstStyle/>
        <a:p>
          <a:endParaRPr lang="en-US"/>
        </a:p>
      </dgm:t>
    </dgm:pt>
    <dgm:pt modelId="{55A4E712-7688-4C62-B0A7-EB76674E98DE}" type="pres">
      <dgm:prSet presAssocID="{7BFA81CF-DDA5-4556-A6D2-3942AE26EF4C}" presName="spacer" presStyleCnt="0"/>
      <dgm:spPr/>
    </dgm:pt>
    <dgm:pt modelId="{42C5B016-B456-4583-B817-C471CBE6FD11}" type="pres">
      <dgm:prSet presAssocID="{C8C1ECB3-8C34-4089-AA0B-E299DDBADF56}" presName="parentText" presStyleLbl="node1" presStyleIdx="2" presStyleCnt="5">
        <dgm:presLayoutVars>
          <dgm:chMax val="0"/>
          <dgm:bulletEnabled val="1"/>
        </dgm:presLayoutVars>
      </dgm:prSet>
      <dgm:spPr/>
      <dgm:t>
        <a:bodyPr/>
        <a:lstStyle/>
        <a:p>
          <a:endParaRPr lang="en-US"/>
        </a:p>
      </dgm:t>
    </dgm:pt>
    <dgm:pt modelId="{4005C0F7-757D-4F8A-9AEA-CC3E6FD3A5F6}" type="pres">
      <dgm:prSet presAssocID="{E94FD8F9-001C-4FEB-8DE3-0E1C650F06B2}" presName="spacer" presStyleCnt="0"/>
      <dgm:spPr/>
    </dgm:pt>
    <dgm:pt modelId="{19DA221D-DE27-4C6F-BD86-45B9D8F448A5}" type="pres">
      <dgm:prSet presAssocID="{AFCE29BD-18E1-45B2-A95B-6A76029C8EE2}" presName="parentText" presStyleLbl="node1" presStyleIdx="3" presStyleCnt="5">
        <dgm:presLayoutVars>
          <dgm:chMax val="0"/>
          <dgm:bulletEnabled val="1"/>
        </dgm:presLayoutVars>
      </dgm:prSet>
      <dgm:spPr/>
      <dgm:t>
        <a:bodyPr/>
        <a:lstStyle/>
        <a:p>
          <a:endParaRPr lang="en-US"/>
        </a:p>
      </dgm:t>
    </dgm:pt>
    <dgm:pt modelId="{A2846739-CF56-47F8-B06E-AA5CB3079E0C}" type="pres">
      <dgm:prSet presAssocID="{76F7FA59-1751-43C9-8FAE-99ED987BB559}" presName="spacer" presStyleCnt="0"/>
      <dgm:spPr/>
    </dgm:pt>
    <dgm:pt modelId="{19D71858-7B38-4BFB-A9EE-70CB80C1AC5D}" type="pres">
      <dgm:prSet presAssocID="{2EC3C845-AB8E-4FC0-BFBC-FB72DC039CA2}" presName="parentText" presStyleLbl="node1" presStyleIdx="4" presStyleCnt="5">
        <dgm:presLayoutVars>
          <dgm:chMax val="0"/>
          <dgm:bulletEnabled val="1"/>
        </dgm:presLayoutVars>
      </dgm:prSet>
      <dgm:spPr/>
      <dgm:t>
        <a:bodyPr/>
        <a:lstStyle/>
        <a:p>
          <a:endParaRPr lang="en-US"/>
        </a:p>
      </dgm:t>
    </dgm:pt>
  </dgm:ptLst>
  <dgm:cxnLst>
    <dgm:cxn modelId="{B4C9E55B-3F65-43A9-85EE-6A8F3DA4CDA0}" type="presOf" srcId="{AFCE29BD-18E1-45B2-A95B-6A76029C8EE2}" destId="{19DA221D-DE27-4C6F-BD86-45B9D8F448A5}" srcOrd="0" destOrd="0" presId="urn:microsoft.com/office/officeart/2005/8/layout/vList2"/>
    <dgm:cxn modelId="{E1BD1B88-565A-4129-8A6D-744619E96411}" srcId="{E9F5F8C5-2681-4FA6-B01A-5055E0CAE8B2}" destId="{2EC3C845-AB8E-4FC0-BFBC-FB72DC039CA2}" srcOrd="4" destOrd="0" parTransId="{B5FD0C59-9F9E-4B51-9294-1388785CBB81}" sibTransId="{0D5AE7C7-9AF5-44FD-8964-D95C7A47AD80}"/>
    <dgm:cxn modelId="{F5999EA1-7C01-48DA-B9D2-A139F10C3683}" type="presOf" srcId="{24228974-B6E7-489A-88F7-22868925C7B3}" destId="{CFB2F089-A80F-4967-81A2-EED3728FDFD7}" srcOrd="0" destOrd="0" presId="urn:microsoft.com/office/officeart/2005/8/layout/vList2"/>
    <dgm:cxn modelId="{B7CB9326-C79B-4429-99CA-8923FA3C0237}" srcId="{E9F5F8C5-2681-4FA6-B01A-5055E0CAE8B2}" destId="{C8C1ECB3-8C34-4089-AA0B-E299DDBADF56}" srcOrd="2" destOrd="0" parTransId="{4CAB26C6-0ECE-4B4E-A71D-E3F04FDCCD67}" sibTransId="{E94FD8F9-001C-4FEB-8DE3-0E1C650F06B2}"/>
    <dgm:cxn modelId="{3BA13C3E-00E6-4611-96EA-DC6C7A8D4501}" type="presOf" srcId="{E9F5F8C5-2681-4FA6-B01A-5055E0CAE8B2}" destId="{E6B99F8B-A31C-4079-AC90-4824C3BDC23E}" srcOrd="0" destOrd="0" presId="urn:microsoft.com/office/officeart/2005/8/layout/vList2"/>
    <dgm:cxn modelId="{913B8FEA-E04C-426D-820E-D8C562467C50}" srcId="{E9F5F8C5-2681-4FA6-B01A-5055E0CAE8B2}" destId="{AFCE29BD-18E1-45B2-A95B-6A76029C8EE2}" srcOrd="3" destOrd="0" parTransId="{3AC1EE9A-EB1E-480D-AEC3-823C338EC620}" sibTransId="{76F7FA59-1751-43C9-8FAE-99ED987BB559}"/>
    <dgm:cxn modelId="{1AEB7E2E-04CD-43E9-9C0A-96EE1C682AAD}" srcId="{E9F5F8C5-2681-4FA6-B01A-5055E0CAE8B2}" destId="{24228974-B6E7-489A-88F7-22868925C7B3}" srcOrd="1" destOrd="0" parTransId="{DEB78E50-3E09-4FC6-A1B1-773C1A9D282A}" sibTransId="{7BFA81CF-DDA5-4556-A6D2-3942AE26EF4C}"/>
    <dgm:cxn modelId="{C5C87B18-9CF6-406E-94CD-3BF44589B2E1}" type="presOf" srcId="{6A989373-72BC-46ED-8A37-CE503A117AC3}" destId="{F4D3E994-996D-4FC7-9CFB-4D373108C360}" srcOrd="0" destOrd="0" presId="urn:microsoft.com/office/officeart/2005/8/layout/vList2"/>
    <dgm:cxn modelId="{2E6B00C9-6FAC-4706-B242-2AEAED34EF89}" type="presOf" srcId="{2EC3C845-AB8E-4FC0-BFBC-FB72DC039CA2}" destId="{19D71858-7B38-4BFB-A9EE-70CB80C1AC5D}" srcOrd="0" destOrd="0" presId="urn:microsoft.com/office/officeart/2005/8/layout/vList2"/>
    <dgm:cxn modelId="{3D1ABE05-35ED-47CC-80F1-2E5E799C512A}" type="presOf" srcId="{C8C1ECB3-8C34-4089-AA0B-E299DDBADF56}" destId="{42C5B016-B456-4583-B817-C471CBE6FD11}" srcOrd="0" destOrd="0" presId="urn:microsoft.com/office/officeart/2005/8/layout/vList2"/>
    <dgm:cxn modelId="{15BBBF23-724D-4D76-8C31-C1D959A6880B}" srcId="{E9F5F8C5-2681-4FA6-B01A-5055E0CAE8B2}" destId="{6A989373-72BC-46ED-8A37-CE503A117AC3}" srcOrd="0" destOrd="0" parTransId="{08E0509B-D38C-4385-814F-03BA892961E8}" sibTransId="{68893879-3989-47D2-90B0-FEACE32FC01B}"/>
    <dgm:cxn modelId="{55AB38CE-6EF8-4004-B8D8-5B67428F2AEF}" type="presParOf" srcId="{E6B99F8B-A31C-4079-AC90-4824C3BDC23E}" destId="{F4D3E994-996D-4FC7-9CFB-4D373108C360}" srcOrd="0" destOrd="0" presId="urn:microsoft.com/office/officeart/2005/8/layout/vList2"/>
    <dgm:cxn modelId="{8DF0037F-AE4D-46D2-96E7-D8CA32D67DD1}" type="presParOf" srcId="{E6B99F8B-A31C-4079-AC90-4824C3BDC23E}" destId="{5B5B206D-9F62-41A1-A35C-95FBC665BEF2}" srcOrd="1" destOrd="0" presId="urn:microsoft.com/office/officeart/2005/8/layout/vList2"/>
    <dgm:cxn modelId="{D751D03B-E144-408A-BEAB-F1EBC28D4A75}" type="presParOf" srcId="{E6B99F8B-A31C-4079-AC90-4824C3BDC23E}" destId="{CFB2F089-A80F-4967-81A2-EED3728FDFD7}" srcOrd="2" destOrd="0" presId="urn:microsoft.com/office/officeart/2005/8/layout/vList2"/>
    <dgm:cxn modelId="{5B0040C3-2384-4B1F-9F3E-AA9F08A2D267}" type="presParOf" srcId="{E6B99F8B-A31C-4079-AC90-4824C3BDC23E}" destId="{55A4E712-7688-4C62-B0A7-EB76674E98DE}" srcOrd="3" destOrd="0" presId="urn:microsoft.com/office/officeart/2005/8/layout/vList2"/>
    <dgm:cxn modelId="{084A343C-9B42-444E-BA97-9BD936DE432F}" type="presParOf" srcId="{E6B99F8B-A31C-4079-AC90-4824C3BDC23E}" destId="{42C5B016-B456-4583-B817-C471CBE6FD11}" srcOrd="4" destOrd="0" presId="urn:microsoft.com/office/officeart/2005/8/layout/vList2"/>
    <dgm:cxn modelId="{B182E01D-6A1D-47E6-AEDE-85E3F3B249DF}" type="presParOf" srcId="{E6B99F8B-A31C-4079-AC90-4824C3BDC23E}" destId="{4005C0F7-757D-4F8A-9AEA-CC3E6FD3A5F6}" srcOrd="5" destOrd="0" presId="urn:microsoft.com/office/officeart/2005/8/layout/vList2"/>
    <dgm:cxn modelId="{9D62A6CE-FB7D-4A02-BD47-0DA0182AC8EA}" type="presParOf" srcId="{E6B99F8B-A31C-4079-AC90-4824C3BDC23E}" destId="{19DA221D-DE27-4C6F-BD86-45B9D8F448A5}" srcOrd="6" destOrd="0" presId="urn:microsoft.com/office/officeart/2005/8/layout/vList2"/>
    <dgm:cxn modelId="{0F771357-F34B-414E-885F-2697879527BE}" type="presParOf" srcId="{E6B99F8B-A31C-4079-AC90-4824C3BDC23E}" destId="{A2846739-CF56-47F8-B06E-AA5CB3079E0C}" srcOrd="7" destOrd="0" presId="urn:microsoft.com/office/officeart/2005/8/layout/vList2"/>
    <dgm:cxn modelId="{51B6C33F-1DCD-4BF5-9C0C-0333A4A4D412}" type="presParOf" srcId="{E6B99F8B-A31C-4079-AC90-4824C3BDC23E}" destId="{19D71858-7B38-4BFB-A9EE-70CB80C1AC5D}" srcOrd="8"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4798BBF-4B5F-4199-AF81-7BC916380950}" type="doc">
      <dgm:prSet loTypeId="urn:microsoft.com/office/officeart/2005/8/layout/vList2" loCatId="list" qsTypeId="urn:microsoft.com/office/officeart/2005/8/quickstyle/simple1#14" qsCatId="simple" csTypeId="urn:microsoft.com/office/officeart/2005/8/colors/accent1_2#10" csCatId="accent1"/>
      <dgm:spPr/>
      <dgm:t>
        <a:bodyPr/>
        <a:lstStyle/>
        <a:p>
          <a:endParaRPr lang="en-US"/>
        </a:p>
      </dgm:t>
    </dgm:pt>
    <dgm:pt modelId="{4A3D76DA-4758-4F24-9D5B-D57A248AD795}">
      <dgm:prSet/>
      <dgm:spPr/>
      <dgm:t>
        <a:bodyPr/>
        <a:lstStyle/>
        <a:p>
          <a:pPr algn="ctr" rtl="0"/>
          <a:r>
            <a:rPr lang="en-US" b="1" dirty="0" smtClean="0"/>
            <a:t>Pertinent Information</a:t>
          </a:r>
          <a:endParaRPr lang="en-US" b="1" dirty="0"/>
        </a:p>
      </dgm:t>
    </dgm:pt>
    <dgm:pt modelId="{BAAE0DB0-4DFB-4B9D-AF6E-FB6FACC74CCD}" type="parTrans" cxnId="{63D8F89A-EBAA-4477-8D78-777EFCD48A41}">
      <dgm:prSet/>
      <dgm:spPr/>
      <dgm:t>
        <a:bodyPr/>
        <a:lstStyle/>
        <a:p>
          <a:endParaRPr lang="en-US"/>
        </a:p>
      </dgm:t>
    </dgm:pt>
    <dgm:pt modelId="{DAB52550-49CB-4C58-8E7C-FC5A1BA72F2F}" type="sibTrans" cxnId="{63D8F89A-EBAA-4477-8D78-777EFCD48A41}">
      <dgm:prSet/>
      <dgm:spPr/>
      <dgm:t>
        <a:bodyPr/>
        <a:lstStyle/>
        <a:p>
          <a:endParaRPr lang="en-US"/>
        </a:p>
      </dgm:t>
    </dgm:pt>
    <dgm:pt modelId="{2BA53FAE-A697-44A9-A2A2-D89EE9068C82}" type="pres">
      <dgm:prSet presAssocID="{14798BBF-4B5F-4199-AF81-7BC916380950}" presName="linear" presStyleCnt="0">
        <dgm:presLayoutVars>
          <dgm:animLvl val="lvl"/>
          <dgm:resizeHandles val="exact"/>
        </dgm:presLayoutVars>
      </dgm:prSet>
      <dgm:spPr/>
      <dgm:t>
        <a:bodyPr/>
        <a:lstStyle/>
        <a:p>
          <a:endParaRPr lang="en-US"/>
        </a:p>
      </dgm:t>
    </dgm:pt>
    <dgm:pt modelId="{1D559357-1513-4411-90E9-9B0182AA2F1B}" type="pres">
      <dgm:prSet presAssocID="{4A3D76DA-4758-4F24-9D5B-D57A248AD795}" presName="parentText" presStyleLbl="node1" presStyleIdx="0" presStyleCnt="1">
        <dgm:presLayoutVars>
          <dgm:chMax val="0"/>
          <dgm:bulletEnabled val="1"/>
        </dgm:presLayoutVars>
      </dgm:prSet>
      <dgm:spPr/>
      <dgm:t>
        <a:bodyPr/>
        <a:lstStyle/>
        <a:p>
          <a:endParaRPr lang="en-US"/>
        </a:p>
      </dgm:t>
    </dgm:pt>
  </dgm:ptLst>
  <dgm:cxnLst>
    <dgm:cxn modelId="{9B50DFEC-F81A-4309-87D5-3BCF7C2E0DBE}" type="presOf" srcId="{4A3D76DA-4758-4F24-9D5B-D57A248AD795}" destId="{1D559357-1513-4411-90E9-9B0182AA2F1B}" srcOrd="0" destOrd="0" presId="urn:microsoft.com/office/officeart/2005/8/layout/vList2"/>
    <dgm:cxn modelId="{63D8F89A-EBAA-4477-8D78-777EFCD48A41}" srcId="{14798BBF-4B5F-4199-AF81-7BC916380950}" destId="{4A3D76DA-4758-4F24-9D5B-D57A248AD795}" srcOrd="0" destOrd="0" parTransId="{BAAE0DB0-4DFB-4B9D-AF6E-FB6FACC74CCD}" sibTransId="{DAB52550-49CB-4C58-8E7C-FC5A1BA72F2F}"/>
    <dgm:cxn modelId="{DA73E7D0-5D8B-4972-85CD-F1037C34DCBF}" type="presOf" srcId="{14798BBF-4B5F-4199-AF81-7BC916380950}" destId="{2BA53FAE-A697-44A9-A2A2-D89EE9068C82}" srcOrd="0" destOrd="0" presId="urn:microsoft.com/office/officeart/2005/8/layout/vList2"/>
    <dgm:cxn modelId="{4EDB961A-C5B0-4562-AD72-3DF74AEB1A1B}" type="presParOf" srcId="{2BA53FAE-A697-44A9-A2A2-D89EE9068C82}" destId="{1D559357-1513-4411-90E9-9B0182AA2F1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71702BA-0A3B-4FFF-B36D-106AA9EDCC1C}" type="doc">
      <dgm:prSet loTypeId="urn:microsoft.com/office/officeart/2005/8/layout/vList2" loCatId="list" qsTypeId="urn:microsoft.com/office/officeart/2005/8/quickstyle/simple1#15" qsCatId="simple" csTypeId="urn:microsoft.com/office/officeart/2005/8/colors/accent1_2#11" csCatId="accent1" phldr="1"/>
      <dgm:spPr/>
      <dgm:t>
        <a:bodyPr/>
        <a:lstStyle/>
        <a:p>
          <a:endParaRPr lang="en-US"/>
        </a:p>
      </dgm:t>
    </dgm:pt>
    <dgm:pt modelId="{814D43A3-4F19-46FA-A5D6-370C661751CB}">
      <dgm:prSet/>
      <dgm:spPr/>
      <dgm:t>
        <a:bodyPr/>
        <a:lstStyle/>
        <a:p>
          <a:pPr rtl="0"/>
          <a:r>
            <a:rPr lang="en-US" dirty="0" smtClean="0"/>
            <a:t>Be prepared to present data on the current status</a:t>
          </a:r>
          <a:endParaRPr lang="en-US" dirty="0"/>
        </a:p>
      </dgm:t>
    </dgm:pt>
    <dgm:pt modelId="{8214B0C9-052D-4CEE-A210-DB00887B2A88}" type="parTrans" cxnId="{42EB3C33-E0E9-4B91-92F1-0E631A8A2C22}">
      <dgm:prSet/>
      <dgm:spPr/>
      <dgm:t>
        <a:bodyPr/>
        <a:lstStyle/>
        <a:p>
          <a:endParaRPr lang="en-US"/>
        </a:p>
      </dgm:t>
    </dgm:pt>
    <dgm:pt modelId="{3F32A855-357F-4FA5-9AB9-8717E0FD3B50}" type="sibTrans" cxnId="{42EB3C33-E0E9-4B91-92F1-0E631A8A2C22}">
      <dgm:prSet/>
      <dgm:spPr/>
      <dgm:t>
        <a:bodyPr/>
        <a:lstStyle/>
        <a:p>
          <a:endParaRPr lang="en-US"/>
        </a:p>
      </dgm:t>
    </dgm:pt>
    <dgm:pt modelId="{9C2CE81B-9957-4EBE-BFD8-9EEF215CA5F9}">
      <dgm:prSet/>
      <dgm:spPr/>
      <dgm:t>
        <a:bodyPr/>
        <a:lstStyle/>
        <a:p>
          <a:pPr rtl="0"/>
          <a:r>
            <a:rPr lang="en-US" dirty="0" smtClean="0"/>
            <a:t>Show the long-term effects of poor performance</a:t>
          </a:r>
          <a:endParaRPr lang="en-US" dirty="0"/>
        </a:p>
      </dgm:t>
    </dgm:pt>
    <dgm:pt modelId="{1DB53E6D-C9AF-434C-9984-155928C3615A}" type="parTrans" cxnId="{F31114FF-AED5-4BDB-A0FC-CA5326D5F120}">
      <dgm:prSet/>
      <dgm:spPr/>
      <dgm:t>
        <a:bodyPr/>
        <a:lstStyle/>
        <a:p>
          <a:endParaRPr lang="en-US"/>
        </a:p>
      </dgm:t>
    </dgm:pt>
    <dgm:pt modelId="{998921F3-B504-4EEF-BABE-28333C2C62DF}" type="sibTrans" cxnId="{F31114FF-AED5-4BDB-A0FC-CA5326D5F120}">
      <dgm:prSet/>
      <dgm:spPr/>
      <dgm:t>
        <a:bodyPr/>
        <a:lstStyle/>
        <a:p>
          <a:endParaRPr lang="en-US"/>
        </a:p>
      </dgm:t>
    </dgm:pt>
    <dgm:pt modelId="{0C4E7C8F-514A-4CAF-BDDF-7CFD7EE16271}">
      <dgm:prSet/>
      <dgm:spPr/>
      <dgm:t>
        <a:bodyPr/>
        <a:lstStyle/>
        <a:p>
          <a:pPr rtl="0"/>
          <a:r>
            <a:rPr lang="en-US" dirty="0" smtClean="0"/>
            <a:t>On students</a:t>
          </a:r>
          <a:endParaRPr lang="en-US" dirty="0"/>
        </a:p>
      </dgm:t>
    </dgm:pt>
    <dgm:pt modelId="{60983951-284C-481A-B625-B39CBFD3620A}" type="parTrans" cxnId="{F178A21B-8BCD-43C9-9164-E77D9C4BA43D}">
      <dgm:prSet/>
      <dgm:spPr/>
      <dgm:t>
        <a:bodyPr/>
        <a:lstStyle/>
        <a:p>
          <a:endParaRPr lang="en-US"/>
        </a:p>
      </dgm:t>
    </dgm:pt>
    <dgm:pt modelId="{59E368CD-EBF5-45FA-BDCD-B25E6B9F4381}" type="sibTrans" cxnId="{F178A21B-8BCD-43C9-9164-E77D9C4BA43D}">
      <dgm:prSet/>
      <dgm:spPr/>
      <dgm:t>
        <a:bodyPr/>
        <a:lstStyle/>
        <a:p>
          <a:endParaRPr lang="en-US"/>
        </a:p>
      </dgm:t>
    </dgm:pt>
    <dgm:pt modelId="{300803A5-D6C3-4D17-A550-13D1D23AB8F5}">
      <dgm:prSet/>
      <dgm:spPr/>
      <dgm:t>
        <a:bodyPr/>
        <a:lstStyle/>
        <a:p>
          <a:pPr rtl="0"/>
          <a:r>
            <a:rPr lang="en-US" dirty="0" smtClean="0"/>
            <a:t>On families</a:t>
          </a:r>
          <a:endParaRPr lang="en-US" dirty="0"/>
        </a:p>
      </dgm:t>
    </dgm:pt>
    <dgm:pt modelId="{19E0160F-FD11-433B-B6C4-359D6A5C14B9}" type="parTrans" cxnId="{DE275BE5-5DEF-4653-98AD-A369E844BAB1}">
      <dgm:prSet/>
      <dgm:spPr/>
      <dgm:t>
        <a:bodyPr/>
        <a:lstStyle/>
        <a:p>
          <a:endParaRPr lang="en-US"/>
        </a:p>
      </dgm:t>
    </dgm:pt>
    <dgm:pt modelId="{B5985130-2593-48B9-BCA4-A1E6F0CBDC3A}" type="sibTrans" cxnId="{DE275BE5-5DEF-4653-98AD-A369E844BAB1}">
      <dgm:prSet/>
      <dgm:spPr/>
      <dgm:t>
        <a:bodyPr/>
        <a:lstStyle/>
        <a:p>
          <a:endParaRPr lang="en-US"/>
        </a:p>
      </dgm:t>
    </dgm:pt>
    <dgm:pt modelId="{35F86F1C-F69B-4CE1-809A-2073E7D18DEA}">
      <dgm:prSet/>
      <dgm:spPr/>
      <dgm:t>
        <a:bodyPr/>
        <a:lstStyle/>
        <a:p>
          <a:pPr rtl="0"/>
          <a:r>
            <a:rPr lang="en-US" dirty="0" smtClean="0"/>
            <a:t>On the community</a:t>
          </a:r>
          <a:endParaRPr lang="en-US" dirty="0"/>
        </a:p>
      </dgm:t>
    </dgm:pt>
    <dgm:pt modelId="{4BD8AFFF-E615-41EC-93C7-4FF5C4DD8D03}" type="parTrans" cxnId="{95A4D605-364B-4DF0-B2B1-92A99FE4076E}">
      <dgm:prSet/>
      <dgm:spPr/>
      <dgm:t>
        <a:bodyPr/>
        <a:lstStyle/>
        <a:p>
          <a:endParaRPr lang="en-US"/>
        </a:p>
      </dgm:t>
    </dgm:pt>
    <dgm:pt modelId="{8EECC0AD-1BC8-4B5F-A5C7-FEF9D287215F}" type="sibTrans" cxnId="{95A4D605-364B-4DF0-B2B1-92A99FE4076E}">
      <dgm:prSet/>
      <dgm:spPr/>
      <dgm:t>
        <a:bodyPr/>
        <a:lstStyle/>
        <a:p>
          <a:endParaRPr lang="en-US"/>
        </a:p>
      </dgm:t>
    </dgm:pt>
    <dgm:pt modelId="{E23FD170-6E7C-4150-A8EF-2AC86C4426FB}">
      <dgm:prSet/>
      <dgm:spPr/>
      <dgm:t>
        <a:bodyPr/>
        <a:lstStyle/>
        <a:p>
          <a:pPr rtl="0"/>
          <a:r>
            <a:rPr lang="en-US" dirty="0" smtClean="0"/>
            <a:t>Paint a vivid picture of what “will be”</a:t>
          </a:r>
          <a:endParaRPr lang="en-US" dirty="0"/>
        </a:p>
      </dgm:t>
    </dgm:pt>
    <dgm:pt modelId="{EC801F40-FAD2-481C-8180-D21D2FB4E44D}" type="parTrans" cxnId="{A0C2C4B9-A097-4FFA-83FA-20A7A82F7546}">
      <dgm:prSet/>
      <dgm:spPr/>
      <dgm:t>
        <a:bodyPr/>
        <a:lstStyle/>
        <a:p>
          <a:endParaRPr lang="en-US"/>
        </a:p>
      </dgm:t>
    </dgm:pt>
    <dgm:pt modelId="{82E687F3-DB11-4AA8-8832-25FA6516DAB7}" type="sibTrans" cxnId="{A0C2C4B9-A097-4FFA-83FA-20A7A82F7546}">
      <dgm:prSet/>
      <dgm:spPr/>
      <dgm:t>
        <a:bodyPr/>
        <a:lstStyle/>
        <a:p>
          <a:endParaRPr lang="en-US"/>
        </a:p>
      </dgm:t>
    </dgm:pt>
    <dgm:pt modelId="{8CD8DB54-3BFB-44E6-B8A8-44DF551720DE}" type="pres">
      <dgm:prSet presAssocID="{071702BA-0A3B-4FFF-B36D-106AA9EDCC1C}" presName="linear" presStyleCnt="0">
        <dgm:presLayoutVars>
          <dgm:animLvl val="lvl"/>
          <dgm:resizeHandles val="exact"/>
        </dgm:presLayoutVars>
      </dgm:prSet>
      <dgm:spPr/>
      <dgm:t>
        <a:bodyPr/>
        <a:lstStyle/>
        <a:p>
          <a:endParaRPr lang="en-US"/>
        </a:p>
      </dgm:t>
    </dgm:pt>
    <dgm:pt modelId="{E2109941-1253-41AA-8384-D146742CBE52}" type="pres">
      <dgm:prSet presAssocID="{814D43A3-4F19-46FA-A5D6-370C661751CB}" presName="parentText" presStyleLbl="node1" presStyleIdx="0" presStyleCnt="3" custLinFactNeighborY="-50208">
        <dgm:presLayoutVars>
          <dgm:chMax val="0"/>
          <dgm:bulletEnabled val="1"/>
        </dgm:presLayoutVars>
      </dgm:prSet>
      <dgm:spPr/>
      <dgm:t>
        <a:bodyPr/>
        <a:lstStyle/>
        <a:p>
          <a:endParaRPr lang="en-US"/>
        </a:p>
      </dgm:t>
    </dgm:pt>
    <dgm:pt modelId="{95732F9E-4E5C-4E37-BBDD-6EE68A7D2868}" type="pres">
      <dgm:prSet presAssocID="{3F32A855-357F-4FA5-9AB9-8717E0FD3B50}" presName="spacer" presStyleCnt="0"/>
      <dgm:spPr/>
    </dgm:pt>
    <dgm:pt modelId="{D4DF9083-5AA6-4DD7-8D18-C8FEA9A0812C}" type="pres">
      <dgm:prSet presAssocID="{9C2CE81B-9957-4EBE-BFD8-9EEF215CA5F9}" presName="parentText" presStyleLbl="node1" presStyleIdx="1" presStyleCnt="3">
        <dgm:presLayoutVars>
          <dgm:chMax val="0"/>
          <dgm:bulletEnabled val="1"/>
        </dgm:presLayoutVars>
      </dgm:prSet>
      <dgm:spPr/>
      <dgm:t>
        <a:bodyPr/>
        <a:lstStyle/>
        <a:p>
          <a:endParaRPr lang="en-US"/>
        </a:p>
      </dgm:t>
    </dgm:pt>
    <dgm:pt modelId="{2113A342-B212-4383-BEAA-285D8B0DC695}" type="pres">
      <dgm:prSet presAssocID="{9C2CE81B-9957-4EBE-BFD8-9EEF215CA5F9}" presName="childText" presStyleLbl="revTx" presStyleIdx="0" presStyleCnt="1">
        <dgm:presLayoutVars>
          <dgm:bulletEnabled val="1"/>
        </dgm:presLayoutVars>
      </dgm:prSet>
      <dgm:spPr/>
      <dgm:t>
        <a:bodyPr/>
        <a:lstStyle/>
        <a:p>
          <a:endParaRPr lang="en-US"/>
        </a:p>
      </dgm:t>
    </dgm:pt>
    <dgm:pt modelId="{9ABF14F2-EFB8-40BF-B5B0-C81A7EA98A33}" type="pres">
      <dgm:prSet presAssocID="{E23FD170-6E7C-4150-A8EF-2AC86C4426FB}" presName="parentText" presStyleLbl="node1" presStyleIdx="2" presStyleCnt="3">
        <dgm:presLayoutVars>
          <dgm:chMax val="0"/>
          <dgm:bulletEnabled val="1"/>
        </dgm:presLayoutVars>
      </dgm:prSet>
      <dgm:spPr/>
      <dgm:t>
        <a:bodyPr/>
        <a:lstStyle/>
        <a:p>
          <a:endParaRPr lang="en-US"/>
        </a:p>
      </dgm:t>
    </dgm:pt>
  </dgm:ptLst>
  <dgm:cxnLst>
    <dgm:cxn modelId="{25DAC5F7-EE44-4EE5-B27E-37B4069711E1}" type="presOf" srcId="{814D43A3-4F19-46FA-A5D6-370C661751CB}" destId="{E2109941-1253-41AA-8384-D146742CBE52}" srcOrd="0" destOrd="0" presId="urn:microsoft.com/office/officeart/2005/8/layout/vList2"/>
    <dgm:cxn modelId="{C5DF44A6-428A-4BB1-AB5B-F4CD5575C52C}" type="presOf" srcId="{9C2CE81B-9957-4EBE-BFD8-9EEF215CA5F9}" destId="{D4DF9083-5AA6-4DD7-8D18-C8FEA9A0812C}" srcOrd="0" destOrd="0" presId="urn:microsoft.com/office/officeart/2005/8/layout/vList2"/>
    <dgm:cxn modelId="{A0C2C4B9-A097-4FFA-83FA-20A7A82F7546}" srcId="{071702BA-0A3B-4FFF-B36D-106AA9EDCC1C}" destId="{E23FD170-6E7C-4150-A8EF-2AC86C4426FB}" srcOrd="2" destOrd="0" parTransId="{EC801F40-FAD2-481C-8180-D21D2FB4E44D}" sibTransId="{82E687F3-DB11-4AA8-8832-25FA6516DAB7}"/>
    <dgm:cxn modelId="{F72B8B34-BC83-498C-BAB8-DC8BF139104E}" type="presOf" srcId="{071702BA-0A3B-4FFF-B36D-106AA9EDCC1C}" destId="{8CD8DB54-3BFB-44E6-B8A8-44DF551720DE}" srcOrd="0" destOrd="0" presId="urn:microsoft.com/office/officeart/2005/8/layout/vList2"/>
    <dgm:cxn modelId="{95A4D605-364B-4DF0-B2B1-92A99FE4076E}" srcId="{9C2CE81B-9957-4EBE-BFD8-9EEF215CA5F9}" destId="{35F86F1C-F69B-4CE1-809A-2073E7D18DEA}" srcOrd="2" destOrd="0" parTransId="{4BD8AFFF-E615-41EC-93C7-4FF5C4DD8D03}" sibTransId="{8EECC0AD-1BC8-4B5F-A5C7-FEF9D287215F}"/>
    <dgm:cxn modelId="{42EB3C33-E0E9-4B91-92F1-0E631A8A2C22}" srcId="{071702BA-0A3B-4FFF-B36D-106AA9EDCC1C}" destId="{814D43A3-4F19-46FA-A5D6-370C661751CB}" srcOrd="0" destOrd="0" parTransId="{8214B0C9-052D-4CEE-A210-DB00887B2A88}" sibTransId="{3F32A855-357F-4FA5-9AB9-8717E0FD3B50}"/>
    <dgm:cxn modelId="{E10B320E-A28F-4BA5-A6F2-FDAF420E1606}" type="presOf" srcId="{E23FD170-6E7C-4150-A8EF-2AC86C4426FB}" destId="{9ABF14F2-EFB8-40BF-B5B0-C81A7EA98A33}" srcOrd="0" destOrd="0" presId="urn:microsoft.com/office/officeart/2005/8/layout/vList2"/>
    <dgm:cxn modelId="{F31114FF-AED5-4BDB-A0FC-CA5326D5F120}" srcId="{071702BA-0A3B-4FFF-B36D-106AA9EDCC1C}" destId="{9C2CE81B-9957-4EBE-BFD8-9EEF215CA5F9}" srcOrd="1" destOrd="0" parTransId="{1DB53E6D-C9AF-434C-9984-155928C3615A}" sibTransId="{998921F3-B504-4EEF-BABE-28333C2C62DF}"/>
    <dgm:cxn modelId="{F178A21B-8BCD-43C9-9164-E77D9C4BA43D}" srcId="{9C2CE81B-9957-4EBE-BFD8-9EEF215CA5F9}" destId="{0C4E7C8F-514A-4CAF-BDDF-7CFD7EE16271}" srcOrd="0" destOrd="0" parTransId="{60983951-284C-481A-B625-B39CBFD3620A}" sibTransId="{59E368CD-EBF5-45FA-BDCD-B25E6B9F4381}"/>
    <dgm:cxn modelId="{4C9CD480-38DA-4B91-8A8A-BBF8D9DAF6EA}" type="presOf" srcId="{300803A5-D6C3-4D17-A550-13D1D23AB8F5}" destId="{2113A342-B212-4383-BEAA-285D8B0DC695}" srcOrd="0" destOrd="1" presId="urn:microsoft.com/office/officeart/2005/8/layout/vList2"/>
    <dgm:cxn modelId="{D0D698EE-3B10-4A7E-9672-5AC15FE89435}" type="presOf" srcId="{35F86F1C-F69B-4CE1-809A-2073E7D18DEA}" destId="{2113A342-B212-4383-BEAA-285D8B0DC695}" srcOrd="0" destOrd="2" presId="urn:microsoft.com/office/officeart/2005/8/layout/vList2"/>
    <dgm:cxn modelId="{DE275BE5-5DEF-4653-98AD-A369E844BAB1}" srcId="{9C2CE81B-9957-4EBE-BFD8-9EEF215CA5F9}" destId="{300803A5-D6C3-4D17-A550-13D1D23AB8F5}" srcOrd="1" destOrd="0" parTransId="{19E0160F-FD11-433B-B6C4-359D6A5C14B9}" sibTransId="{B5985130-2593-48B9-BCA4-A1E6F0CBDC3A}"/>
    <dgm:cxn modelId="{632909E5-3C09-4C93-9DFE-7A9F43FD63FB}" type="presOf" srcId="{0C4E7C8F-514A-4CAF-BDDF-7CFD7EE16271}" destId="{2113A342-B212-4383-BEAA-285D8B0DC695}" srcOrd="0" destOrd="0" presId="urn:microsoft.com/office/officeart/2005/8/layout/vList2"/>
    <dgm:cxn modelId="{C73ACBEF-3A90-4363-9FC0-A59D62379380}" type="presParOf" srcId="{8CD8DB54-3BFB-44E6-B8A8-44DF551720DE}" destId="{E2109941-1253-41AA-8384-D146742CBE52}" srcOrd="0" destOrd="0" presId="urn:microsoft.com/office/officeart/2005/8/layout/vList2"/>
    <dgm:cxn modelId="{1FD61379-8D56-4D52-87A5-BC885F1C7576}" type="presParOf" srcId="{8CD8DB54-3BFB-44E6-B8A8-44DF551720DE}" destId="{95732F9E-4E5C-4E37-BBDD-6EE68A7D2868}" srcOrd="1" destOrd="0" presId="urn:microsoft.com/office/officeart/2005/8/layout/vList2"/>
    <dgm:cxn modelId="{77102310-1ED4-4C28-97BC-8134DAFCAEF0}" type="presParOf" srcId="{8CD8DB54-3BFB-44E6-B8A8-44DF551720DE}" destId="{D4DF9083-5AA6-4DD7-8D18-C8FEA9A0812C}" srcOrd="2" destOrd="0" presId="urn:microsoft.com/office/officeart/2005/8/layout/vList2"/>
    <dgm:cxn modelId="{A324F952-9A4D-4264-98E6-FAE270E40B67}" type="presParOf" srcId="{8CD8DB54-3BFB-44E6-B8A8-44DF551720DE}" destId="{2113A342-B212-4383-BEAA-285D8B0DC695}" srcOrd="3" destOrd="0" presId="urn:microsoft.com/office/officeart/2005/8/layout/vList2"/>
    <dgm:cxn modelId="{6B5B0730-2950-476D-8375-173524EECFBE}" type="presParOf" srcId="{8CD8DB54-3BFB-44E6-B8A8-44DF551720DE}" destId="{9ABF14F2-EFB8-40BF-B5B0-C81A7EA98A33}" srcOrd="4"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DA7F362-CC21-4166-882B-ACEE4E455108}" type="doc">
      <dgm:prSet loTypeId="urn:microsoft.com/office/officeart/2005/8/layout/vList2" loCatId="list" qsTypeId="urn:microsoft.com/office/officeart/2005/8/quickstyle/simple1#16" qsCatId="simple" csTypeId="urn:microsoft.com/office/officeart/2005/8/colors/accent1_2#12" csCatId="accent1"/>
      <dgm:spPr/>
      <dgm:t>
        <a:bodyPr/>
        <a:lstStyle/>
        <a:p>
          <a:endParaRPr lang="en-US"/>
        </a:p>
      </dgm:t>
    </dgm:pt>
    <dgm:pt modelId="{5A219DCB-E613-4811-A700-8C59E95937BA}">
      <dgm:prSet/>
      <dgm:spPr/>
      <dgm:t>
        <a:bodyPr/>
        <a:lstStyle/>
        <a:p>
          <a:pPr algn="ctr" rtl="0"/>
          <a:r>
            <a:rPr lang="en-US" b="1" dirty="0" smtClean="0"/>
            <a:t>They Can Handle “The Truth”</a:t>
          </a:r>
          <a:endParaRPr lang="en-US" b="1" dirty="0"/>
        </a:p>
      </dgm:t>
    </dgm:pt>
    <dgm:pt modelId="{1DE33FEA-D055-4BD6-ACE1-C2E21CBAA8FB}" type="parTrans" cxnId="{D90EAF91-0903-40EB-A687-F1B252A19396}">
      <dgm:prSet/>
      <dgm:spPr/>
      <dgm:t>
        <a:bodyPr/>
        <a:lstStyle/>
        <a:p>
          <a:endParaRPr lang="en-US"/>
        </a:p>
      </dgm:t>
    </dgm:pt>
    <dgm:pt modelId="{84C8091A-C5EF-4566-AFC4-CC439331D1F0}" type="sibTrans" cxnId="{D90EAF91-0903-40EB-A687-F1B252A19396}">
      <dgm:prSet/>
      <dgm:spPr/>
      <dgm:t>
        <a:bodyPr/>
        <a:lstStyle/>
        <a:p>
          <a:endParaRPr lang="en-US"/>
        </a:p>
      </dgm:t>
    </dgm:pt>
    <dgm:pt modelId="{87F62E01-BE98-4422-B564-52035FA2DF3C}" type="pres">
      <dgm:prSet presAssocID="{8DA7F362-CC21-4166-882B-ACEE4E455108}" presName="linear" presStyleCnt="0">
        <dgm:presLayoutVars>
          <dgm:animLvl val="lvl"/>
          <dgm:resizeHandles val="exact"/>
        </dgm:presLayoutVars>
      </dgm:prSet>
      <dgm:spPr/>
      <dgm:t>
        <a:bodyPr/>
        <a:lstStyle/>
        <a:p>
          <a:endParaRPr lang="en-US"/>
        </a:p>
      </dgm:t>
    </dgm:pt>
    <dgm:pt modelId="{4B1118E1-7173-4FA6-84C7-32BCB89A9E02}" type="pres">
      <dgm:prSet presAssocID="{5A219DCB-E613-4811-A700-8C59E95937BA}" presName="parentText" presStyleLbl="node1" presStyleIdx="0" presStyleCnt="1">
        <dgm:presLayoutVars>
          <dgm:chMax val="0"/>
          <dgm:bulletEnabled val="1"/>
        </dgm:presLayoutVars>
      </dgm:prSet>
      <dgm:spPr/>
      <dgm:t>
        <a:bodyPr/>
        <a:lstStyle/>
        <a:p>
          <a:endParaRPr lang="en-US"/>
        </a:p>
      </dgm:t>
    </dgm:pt>
  </dgm:ptLst>
  <dgm:cxnLst>
    <dgm:cxn modelId="{EB747B34-F008-4B4E-98AA-D795D803DCF1}" type="presOf" srcId="{8DA7F362-CC21-4166-882B-ACEE4E455108}" destId="{87F62E01-BE98-4422-B564-52035FA2DF3C}" srcOrd="0" destOrd="0" presId="urn:microsoft.com/office/officeart/2005/8/layout/vList2"/>
    <dgm:cxn modelId="{D90EAF91-0903-40EB-A687-F1B252A19396}" srcId="{8DA7F362-CC21-4166-882B-ACEE4E455108}" destId="{5A219DCB-E613-4811-A700-8C59E95937BA}" srcOrd="0" destOrd="0" parTransId="{1DE33FEA-D055-4BD6-ACE1-C2E21CBAA8FB}" sibTransId="{84C8091A-C5EF-4566-AFC4-CC439331D1F0}"/>
    <dgm:cxn modelId="{B35A4B7C-2B2A-4076-B0B3-F9DDC4123EE8}" type="presOf" srcId="{5A219DCB-E613-4811-A700-8C59E95937BA}" destId="{4B1118E1-7173-4FA6-84C7-32BCB89A9E02}" srcOrd="0" destOrd="0" presId="urn:microsoft.com/office/officeart/2005/8/layout/vList2"/>
    <dgm:cxn modelId="{C4DBC1D6-1746-4B02-891A-817EE08882C5}" type="presParOf" srcId="{87F62E01-BE98-4422-B564-52035FA2DF3C}" destId="{4B1118E1-7173-4FA6-84C7-32BCB89A9E0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4C1D3E8-2081-4730-B26B-53ED588D8D4B}" type="doc">
      <dgm:prSet loTypeId="urn:microsoft.com/office/officeart/2005/8/layout/hProcess9" loCatId="process" qsTypeId="urn:microsoft.com/office/officeart/2005/8/quickstyle/simple1#17" qsCatId="simple" csTypeId="urn:microsoft.com/office/officeart/2005/8/colors/accent1_2#13" csCatId="accent1" phldr="1"/>
      <dgm:spPr/>
      <dgm:t>
        <a:bodyPr/>
        <a:lstStyle/>
        <a:p>
          <a:endParaRPr lang="en-US"/>
        </a:p>
      </dgm:t>
    </dgm:pt>
    <dgm:pt modelId="{3B2D1A06-344A-4B1A-8EA5-C63B9BCBCF47}">
      <dgm:prSet custT="1"/>
      <dgm:spPr/>
      <dgm:t>
        <a:bodyPr/>
        <a:lstStyle/>
        <a:p>
          <a:pPr rtl="0"/>
          <a:r>
            <a:rPr lang="en-US" sz="1800" dirty="0" smtClean="0"/>
            <a:t>Explain even the toughest decisions, such as school closure </a:t>
          </a:r>
          <a:endParaRPr lang="en-US" sz="1800" dirty="0"/>
        </a:p>
      </dgm:t>
    </dgm:pt>
    <dgm:pt modelId="{20DDB30C-F126-490D-91EC-059E6422CE79}" type="parTrans" cxnId="{4547A738-2DF2-4A99-80E7-ECE6AF1542CD}">
      <dgm:prSet/>
      <dgm:spPr/>
      <dgm:t>
        <a:bodyPr/>
        <a:lstStyle/>
        <a:p>
          <a:endParaRPr lang="en-US"/>
        </a:p>
      </dgm:t>
    </dgm:pt>
    <dgm:pt modelId="{7BE6B5A6-9F7D-4978-9D55-FCC733A20928}" type="sibTrans" cxnId="{4547A738-2DF2-4A99-80E7-ECE6AF1542CD}">
      <dgm:prSet/>
      <dgm:spPr/>
      <dgm:t>
        <a:bodyPr/>
        <a:lstStyle/>
        <a:p>
          <a:endParaRPr lang="en-US"/>
        </a:p>
      </dgm:t>
    </dgm:pt>
    <dgm:pt modelId="{E8EFFF27-7CCB-4517-BE20-DEC427DC043C}">
      <dgm:prSet custT="1"/>
      <dgm:spPr/>
      <dgm:t>
        <a:bodyPr/>
        <a:lstStyle/>
        <a:p>
          <a:pPr rtl="0"/>
          <a:r>
            <a:rPr lang="en-US" sz="1800" dirty="0" smtClean="0"/>
            <a:t>Accept responsibility for improvement</a:t>
          </a:r>
          <a:r>
            <a:rPr lang="en-US" sz="1600" dirty="0" smtClean="0"/>
            <a:t> </a:t>
          </a:r>
          <a:endParaRPr lang="en-US" sz="1600" dirty="0"/>
        </a:p>
      </dgm:t>
    </dgm:pt>
    <dgm:pt modelId="{975B8650-33D0-4E5B-BBDE-A22F339A98AE}" type="parTrans" cxnId="{A94CA183-8A8D-448A-B55F-0E2F6BB386FA}">
      <dgm:prSet/>
      <dgm:spPr/>
      <dgm:t>
        <a:bodyPr/>
        <a:lstStyle/>
        <a:p>
          <a:endParaRPr lang="en-US"/>
        </a:p>
      </dgm:t>
    </dgm:pt>
    <dgm:pt modelId="{BBC5EBB9-0296-44D9-B8D6-7CF31EDCBF8B}" type="sibTrans" cxnId="{A94CA183-8A8D-448A-B55F-0E2F6BB386FA}">
      <dgm:prSet/>
      <dgm:spPr/>
      <dgm:t>
        <a:bodyPr/>
        <a:lstStyle/>
        <a:p>
          <a:endParaRPr lang="en-US"/>
        </a:p>
      </dgm:t>
    </dgm:pt>
    <dgm:pt modelId="{CBD0F95C-CED9-488E-9D6B-BA475B5A770C}">
      <dgm:prSet custT="1"/>
      <dgm:spPr/>
      <dgm:t>
        <a:bodyPr/>
        <a:lstStyle/>
        <a:p>
          <a:pPr rtl="0"/>
          <a:r>
            <a:rPr lang="en-US" sz="1800" dirty="0" smtClean="0"/>
            <a:t>Don’t make excuses for the past and present </a:t>
          </a:r>
          <a:endParaRPr lang="en-US" sz="1800" dirty="0"/>
        </a:p>
      </dgm:t>
    </dgm:pt>
    <dgm:pt modelId="{98D84A11-EAEA-4B88-BD41-815145488A43}" type="parTrans" cxnId="{F89B7886-294B-4C15-9694-6A864AD8F3FA}">
      <dgm:prSet/>
      <dgm:spPr/>
      <dgm:t>
        <a:bodyPr/>
        <a:lstStyle/>
        <a:p>
          <a:endParaRPr lang="en-US"/>
        </a:p>
      </dgm:t>
    </dgm:pt>
    <dgm:pt modelId="{5A5F887A-4EEE-4388-8A82-42EC4FC1282A}" type="sibTrans" cxnId="{F89B7886-294B-4C15-9694-6A864AD8F3FA}">
      <dgm:prSet/>
      <dgm:spPr/>
      <dgm:t>
        <a:bodyPr/>
        <a:lstStyle/>
        <a:p>
          <a:endParaRPr lang="en-US"/>
        </a:p>
      </dgm:t>
    </dgm:pt>
    <dgm:pt modelId="{06267C00-5E4E-42C5-B5B6-D91B01FE1301}">
      <dgm:prSet custT="1"/>
      <dgm:spPr/>
      <dgm:t>
        <a:bodyPr/>
        <a:lstStyle/>
        <a:p>
          <a:pPr rtl="0"/>
          <a:r>
            <a:rPr lang="en-US" sz="1800" dirty="0" smtClean="0"/>
            <a:t>Demonstrate the promise of better education for students</a:t>
          </a:r>
          <a:r>
            <a:rPr lang="en-US" sz="1600" dirty="0" smtClean="0"/>
            <a:t> </a:t>
          </a:r>
          <a:endParaRPr lang="en-US" sz="1600" dirty="0"/>
        </a:p>
      </dgm:t>
    </dgm:pt>
    <dgm:pt modelId="{7B482AA6-C753-484E-9B39-048A3BE98126}" type="parTrans" cxnId="{4FC91E1D-CBE8-4799-A528-7989774A974F}">
      <dgm:prSet/>
      <dgm:spPr/>
      <dgm:t>
        <a:bodyPr/>
        <a:lstStyle/>
        <a:p>
          <a:endParaRPr lang="en-US"/>
        </a:p>
      </dgm:t>
    </dgm:pt>
    <dgm:pt modelId="{2CEAAC90-D20C-46B8-ABB8-F404551D6A33}" type="sibTrans" cxnId="{4FC91E1D-CBE8-4799-A528-7989774A974F}">
      <dgm:prSet/>
      <dgm:spPr/>
      <dgm:t>
        <a:bodyPr/>
        <a:lstStyle/>
        <a:p>
          <a:endParaRPr lang="en-US"/>
        </a:p>
      </dgm:t>
    </dgm:pt>
    <dgm:pt modelId="{800B8829-FC76-4293-B94A-1DFE1AA04B19}" type="pres">
      <dgm:prSet presAssocID="{64C1D3E8-2081-4730-B26B-53ED588D8D4B}" presName="CompostProcess" presStyleCnt="0">
        <dgm:presLayoutVars>
          <dgm:dir/>
          <dgm:resizeHandles val="exact"/>
        </dgm:presLayoutVars>
      </dgm:prSet>
      <dgm:spPr/>
      <dgm:t>
        <a:bodyPr/>
        <a:lstStyle/>
        <a:p>
          <a:endParaRPr lang="en-US"/>
        </a:p>
      </dgm:t>
    </dgm:pt>
    <dgm:pt modelId="{DE5D5AB8-AEBF-4EFF-A31F-09E7EDD09191}" type="pres">
      <dgm:prSet presAssocID="{64C1D3E8-2081-4730-B26B-53ED588D8D4B}" presName="arrow" presStyleLbl="bgShp" presStyleIdx="0" presStyleCnt="1"/>
      <dgm:spPr/>
    </dgm:pt>
    <dgm:pt modelId="{F863914E-655D-4501-A869-ED85645A8884}" type="pres">
      <dgm:prSet presAssocID="{64C1D3E8-2081-4730-B26B-53ED588D8D4B}" presName="linearProcess" presStyleCnt="0"/>
      <dgm:spPr/>
    </dgm:pt>
    <dgm:pt modelId="{C8ADD518-297C-43CA-B345-32226E2FA9FE}" type="pres">
      <dgm:prSet presAssocID="{3B2D1A06-344A-4B1A-8EA5-C63B9BCBCF47}" presName="textNode" presStyleLbl="node1" presStyleIdx="0" presStyleCnt="4">
        <dgm:presLayoutVars>
          <dgm:bulletEnabled val="1"/>
        </dgm:presLayoutVars>
      </dgm:prSet>
      <dgm:spPr/>
      <dgm:t>
        <a:bodyPr/>
        <a:lstStyle/>
        <a:p>
          <a:endParaRPr lang="en-US"/>
        </a:p>
      </dgm:t>
    </dgm:pt>
    <dgm:pt modelId="{21DF26BA-E049-4286-9E5B-378C1AC4D425}" type="pres">
      <dgm:prSet presAssocID="{7BE6B5A6-9F7D-4978-9D55-FCC733A20928}" presName="sibTrans" presStyleCnt="0"/>
      <dgm:spPr/>
    </dgm:pt>
    <dgm:pt modelId="{9F9FAF44-DFAB-4CC6-9B8B-53A9AF4D268E}" type="pres">
      <dgm:prSet presAssocID="{E8EFFF27-7CCB-4517-BE20-DEC427DC043C}" presName="textNode" presStyleLbl="node1" presStyleIdx="1" presStyleCnt="4">
        <dgm:presLayoutVars>
          <dgm:bulletEnabled val="1"/>
        </dgm:presLayoutVars>
      </dgm:prSet>
      <dgm:spPr/>
      <dgm:t>
        <a:bodyPr/>
        <a:lstStyle/>
        <a:p>
          <a:endParaRPr lang="en-US"/>
        </a:p>
      </dgm:t>
    </dgm:pt>
    <dgm:pt modelId="{92CD43EF-8650-4A7B-BBD3-2C3CFE97444A}" type="pres">
      <dgm:prSet presAssocID="{BBC5EBB9-0296-44D9-B8D6-7CF31EDCBF8B}" presName="sibTrans" presStyleCnt="0"/>
      <dgm:spPr/>
    </dgm:pt>
    <dgm:pt modelId="{CDDFD06A-7A95-46CC-A3DB-E288C1CEC968}" type="pres">
      <dgm:prSet presAssocID="{CBD0F95C-CED9-488E-9D6B-BA475B5A770C}" presName="textNode" presStyleLbl="node1" presStyleIdx="2" presStyleCnt="4">
        <dgm:presLayoutVars>
          <dgm:bulletEnabled val="1"/>
        </dgm:presLayoutVars>
      </dgm:prSet>
      <dgm:spPr/>
      <dgm:t>
        <a:bodyPr/>
        <a:lstStyle/>
        <a:p>
          <a:endParaRPr lang="en-US"/>
        </a:p>
      </dgm:t>
    </dgm:pt>
    <dgm:pt modelId="{EF0CBB3C-1F43-47B7-A782-29A12A2D0FD5}" type="pres">
      <dgm:prSet presAssocID="{5A5F887A-4EEE-4388-8A82-42EC4FC1282A}" presName="sibTrans" presStyleCnt="0"/>
      <dgm:spPr/>
    </dgm:pt>
    <dgm:pt modelId="{3D1D3D84-A5DA-44EA-912E-12E087A18369}" type="pres">
      <dgm:prSet presAssocID="{06267C00-5E4E-42C5-B5B6-D91B01FE1301}" presName="textNode" presStyleLbl="node1" presStyleIdx="3" presStyleCnt="4">
        <dgm:presLayoutVars>
          <dgm:bulletEnabled val="1"/>
        </dgm:presLayoutVars>
      </dgm:prSet>
      <dgm:spPr/>
      <dgm:t>
        <a:bodyPr/>
        <a:lstStyle/>
        <a:p>
          <a:endParaRPr lang="en-US"/>
        </a:p>
      </dgm:t>
    </dgm:pt>
  </dgm:ptLst>
  <dgm:cxnLst>
    <dgm:cxn modelId="{A94CA183-8A8D-448A-B55F-0E2F6BB386FA}" srcId="{64C1D3E8-2081-4730-B26B-53ED588D8D4B}" destId="{E8EFFF27-7CCB-4517-BE20-DEC427DC043C}" srcOrd="1" destOrd="0" parTransId="{975B8650-33D0-4E5B-BBDE-A22F339A98AE}" sibTransId="{BBC5EBB9-0296-44D9-B8D6-7CF31EDCBF8B}"/>
    <dgm:cxn modelId="{4FC91E1D-CBE8-4799-A528-7989774A974F}" srcId="{64C1D3E8-2081-4730-B26B-53ED588D8D4B}" destId="{06267C00-5E4E-42C5-B5B6-D91B01FE1301}" srcOrd="3" destOrd="0" parTransId="{7B482AA6-C753-484E-9B39-048A3BE98126}" sibTransId="{2CEAAC90-D20C-46B8-ABB8-F404551D6A33}"/>
    <dgm:cxn modelId="{4547A738-2DF2-4A99-80E7-ECE6AF1542CD}" srcId="{64C1D3E8-2081-4730-B26B-53ED588D8D4B}" destId="{3B2D1A06-344A-4B1A-8EA5-C63B9BCBCF47}" srcOrd="0" destOrd="0" parTransId="{20DDB30C-F126-490D-91EC-059E6422CE79}" sibTransId="{7BE6B5A6-9F7D-4978-9D55-FCC733A20928}"/>
    <dgm:cxn modelId="{3A363091-C764-47A8-A00A-8D45CF021291}" type="presOf" srcId="{E8EFFF27-7CCB-4517-BE20-DEC427DC043C}" destId="{9F9FAF44-DFAB-4CC6-9B8B-53A9AF4D268E}" srcOrd="0" destOrd="0" presId="urn:microsoft.com/office/officeart/2005/8/layout/hProcess9"/>
    <dgm:cxn modelId="{D0C6427B-7449-458D-B255-F30E9725B1BB}" type="presOf" srcId="{06267C00-5E4E-42C5-B5B6-D91B01FE1301}" destId="{3D1D3D84-A5DA-44EA-912E-12E087A18369}" srcOrd="0" destOrd="0" presId="urn:microsoft.com/office/officeart/2005/8/layout/hProcess9"/>
    <dgm:cxn modelId="{77DE6BDA-D7DB-4A00-9606-99F665CBE780}" type="presOf" srcId="{64C1D3E8-2081-4730-B26B-53ED588D8D4B}" destId="{800B8829-FC76-4293-B94A-1DFE1AA04B19}" srcOrd="0" destOrd="0" presId="urn:microsoft.com/office/officeart/2005/8/layout/hProcess9"/>
    <dgm:cxn modelId="{33782D07-FDDB-4F94-8D38-89674BCC7161}" type="presOf" srcId="{CBD0F95C-CED9-488E-9D6B-BA475B5A770C}" destId="{CDDFD06A-7A95-46CC-A3DB-E288C1CEC968}" srcOrd="0" destOrd="0" presId="urn:microsoft.com/office/officeart/2005/8/layout/hProcess9"/>
    <dgm:cxn modelId="{F89B7886-294B-4C15-9694-6A864AD8F3FA}" srcId="{64C1D3E8-2081-4730-B26B-53ED588D8D4B}" destId="{CBD0F95C-CED9-488E-9D6B-BA475B5A770C}" srcOrd="2" destOrd="0" parTransId="{98D84A11-EAEA-4B88-BD41-815145488A43}" sibTransId="{5A5F887A-4EEE-4388-8A82-42EC4FC1282A}"/>
    <dgm:cxn modelId="{C027BED1-A1B5-4A67-8182-5FFBACFDE648}" type="presOf" srcId="{3B2D1A06-344A-4B1A-8EA5-C63B9BCBCF47}" destId="{C8ADD518-297C-43CA-B345-32226E2FA9FE}" srcOrd="0" destOrd="0" presId="urn:microsoft.com/office/officeart/2005/8/layout/hProcess9"/>
    <dgm:cxn modelId="{09AFD913-DAC4-4C8D-807A-8BA7251C0417}" type="presParOf" srcId="{800B8829-FC76-4293-B94A-1DFE1AA04B19}" destId="{DE5D5AB8-AEBF-4EFF-A31F-09E7EDD09191}" srcOrd="0" destOrd="0" presId="urn:microsoft.com/office/officeart/2005/8/layout/hProcess9"/>
    <dgm:cxn modelId="{A3ADD63C-DF69-4F10-83A6-63F4B687081C}" type="presParOf" srcId="{800B8829-FC76-4293-B94A-1DFE1AA04B19}" destId="{F863914E-655D-4501-A869-ED85645A8884}" srcOrd="1" destOrd="0" presId="urn:microsoft.com/office/officeart/2005/8/layout/hProcess9"/>
    <dgm:cxn modelId="{6E458D1C-32DD-4D02-A999-767C286F3A55}" type="presParOf" srcId="{F863914E-655D-4501-A869-ED85645A8884}" destId="{C8ADD518-297C-43CA-B345-32226E2FA9FE}" srcOrd="0" destOrd="0" presId="urn:microsoft.com/office/officeart/2005/8/layout/hProcess9"/>
    <dgm:cxn modelId="{9D6C70B7-6B30-417C-9A9E-7D5BF0F9A92C}" type="presParOf" srcId="{F863914E-655D-4501-A869-ED85645A8884}" destId="{21DF26BA-E049-4286-9E5B-378C1AC4D425}" srcOrd="1" destOrd="0" presId="urn:microsoft.com/office/officeart/2005/8/layout/hProcess9"/>
    <dgm:cxn modelId="{BD820506-330A-4D79-A919-DD2623DF3ECF}" type="presParOf" srcId="{F863914E-655D-4501-A869-ED85645A8884}" destId="{9F9FAF44-DFAB-4CC6-9B8B-53A9AF4D268E}" srcOrd="2" destOrd="0" presId="urn:microsoft.com/office/officeart/2005/8/layout/hProcess9"/>
    <dgm:cxn modelId="{5B2E5558-DB09-4D13-BA99-A4500852E88D}" type="presParOf" srcId="{F863914E-655D-4501-A869-ED85645A8884}" destId="{92CD43EF-8650-4A7B-BBD3-2C3CFE97444A}" srcOrd="3" destOrd="0" presId="urn:microsoft.com/office/officeart/2005/8/layout/hProcess9"/>
    <dgm:cxn modelId="{D67534D0-33F2-4F55-ACD1-50BD56CE1CCA}" type="presParOf" srcId="{F863914E-655D-4501-A869-ED85645A8884}" destId="{CDDFD06A-7A95-46CC-A3DB-E288C1CEC968}" srcOrd="4" destOrd="0" presId="urn:microsoft.com/office/officeart/2005/8/layout/hProcess9"/>
    <dgm:cxn modelId="{C572F625-3973-49E0-85E9-7CA9EAEB50AE}" type="presParOf" srcId="{F863914E-655D-4501-A869-ED85645A8884}" destId="{EF0CBB3C-1F43-47B7-A782-29A12A2D0FD5}" srcOrd="5" destOrd="0" presId="urn:microsoft.com/office/officeart/2005/8/layout/hProcess9"/>
    <dgm:cxn modelId="{662F4218-1991-4F60-A7F4-74FB0904A5A7}" type="presParOf" srcId="{F863914E-655D-4501-A869-ED85645A8884}" destId="{3D1D3D84-A5DA-44EA-912E-12E087A18369}"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A34942-5B62-43E3-9E3A-17858F3F805E}" type="doc">
      <dgm:prSet loTypeId="urn:microsoft.com/office/officeart/2005/8/layout/vList2" loCatId="list" qsTypeId="urn:microsoft.com/office/officeart/2005/8/quickstyle/simple1#7" qsCatId="simple" csTypeId="urn:microsoft.com/office/officeart/2005/8/colors/accent1_2#5" csCatId="accent1" phldr="1"/>
      <dgm:spPr/>
      <dgm:t>
        <a:bodyPr/>
        <a:lstStyle/>
        <a:p>
          <a:endParaRPr lang="en-US"/>
        </a:p>
      </dgm:t>
    </dgm:pt>
    <dgm:pt modelId="{1A34BF2C-6397-49F3-8CE5-CC4067E98E59}">
      <dgm:prSet custT="1"/>
      <dgm:spPr/>
      <dgm:t>
        <a:bodyPr/>
        <a:lstStyle/>
        <a:p>
          <a:pPr algn="ctr" rtl="0"/>
          <a:r>
            <a:rPr lang="en-US" sz="4300" b="1" dirty="0" smtClean="0"/>
            <a:t>Overview</a:t>
          </a:r>
          <a:endParaRPr lang="en-US" sz="4300" b="1" dirty="0"/>
        </a:p>
      </dgm:t>
    </dgm:pt>
    <dgm:pt modelId="{2CCCD6AB-9584-4AA1-A681-33471C1B4B32}" type="parTrans" cxnId="{9E022960-164F-4D57-83BB-FA8D18C80854}">
      <dgm:prSet/>
      <dgm:spPr/>
      <dgm:t>
        <a:bodyPr/>
        <a:lstStyle/>
        <a:p>
          <a:endParaRPr lang="en-US"/>
        </a:p>
      </dgm:t>
    </dgm:pt>
    <dgm:pt modelId="{7958864C-51C3-4C7E-AD32-DE3CA176B098}" type="sibTrans" cxnId="{9E022960-164F-4D57-83BB-FA8D18C80854}">
      <dgm:prSet/>
      <dgm:spPr/>
      <dgm:t>
        <a:bodyPr/>
        <a:lstStyle/>
        <a:p>
          <a:endParaRPr lang="en-US"/>
        </a:p>
      </dgm:t>
    </dgm:pt>
    <dgm:pt modelId="{22D23AED-6870-4685-874F-EFA8BD404F36}" type="pres">
      <dgm:prSet presAssocID="{85A34942-5B62-43E3-9E3A-17858F3F805E}" presName="linear" presStyleCnt="0">
        <dgm:presLayoutVars>
          <dgm:animLvl val="lvl"/>
          <dgm:resizeHandles val="exact"/>
        </dgm:presLayoutVars>
      </dgm:prSet>
      <dgm:spPr/>
      <dgm:t>
        <a:bodyPr/>
        <a:lstStyle/>
        <a:p>
          <a:endParaRPr lang="en-US"/>
        </a:p>
      </dgm:t>
    </dgm:pt>
    <dgm:pt modelId="{470D0C18-47AD-4961-94B9-ED62ABC54262}" type="pres">
      <dgm:prSet presAssocID="{1A34BF2C-6397-49F3-8CE5-CC4067E98E59}" presName="parentText" presStyleLbl="node1" presStyleIdx="0" presStyleCnt="1">
        <dgm:presLayoutVars>
          <dgm:chMax val="0"/>
          <dgm:bulletEnabled val="1"/>
        </dgm:presLayoutVars>
      </dgm:prSet>
      <dgm:spPr/>
      <dgm:t>
        <a:bodyPr/>
        <a:lstStyle/>
        <a:p>
          <a:endParaRPr lang="en-US"/>
        </a:p>
      </dgm:t>
    </dgm:pt>
  </dgm:ptLst>
  <dgm:cxnLst>
    <dgm:cxn modelId="{9E022960-164F-4D57-83BB-FA8D18C80854}" srcId="{85A34942-5B62-43E3-9E3A-17858F3F805E}" destId="{1A34BF2C-6397-49F3-8CE5-CC4067E98E59}" srcOrd="0" destOrd="0" parTransId="{2CCCD6AB-9584-4AA1-A681-33471C1B4B32}" sibTransId="{7958864C-51C3-4C7E-AD32-DE3CA176B098}"/>
    <dgm:cxn modelId="{297E612C-5845-4919-86D0-C04EE9A4A09E}" type="presOf" srcId="{85A34942-5B62-43E3-9E3A-17858F3F805E}" destId="{22D23AED-6870-4685-874F-EFA8BD404F36}" srcOrd="0" destOrd="0" presId="urn:microsoft.com/office/officeart/2005/8/layout/vList2"/>
    <dgm:cxn modelId="{DB4A1FA6-E71B-4905-A9F6-4DA99F6462B2}" type="presOf" srcId="{1A34BF2C-6397-49F3-8CE5-CC4067E98E59}" destId="{470D0C18-47AD-4961-94B9-ED62ABC54262}" srcOrd="0" destOrd="0" presId="urn:microsoft.com/office/officeart/2005/8/layout/vList2"/>
    <dgm:cxn modelId="{234E248C-9B0C-4199-AB8E-80EF209B4F12}" type="presParOf" srcId="{22D23AED-6870-4685-874F-EFA8BD404F36}" destId="{470D0C18-47AD-4961-94B9-ED62ABC5426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9D9289A-ABFF-4F12-8948-C00083F15956}" type="doc">
      <dgm:prSet loTypeId="urn:microsoft.com/office/officeart/2005/8/layout/vList2" loCatId="list" qsTypeId="urn:microsoft.com/office/officeart/2005/8/quickstyle/simple1#18" qsCatId="simple" csTypeId="urn:microsoft.com/office/officeart/2005/8/colors/accent1_2#14" csCatId="accent1"/>
      <dgm:spPr/>
      <dgm:t>
        <a:bodyPr/>
        <a:lstStyle/>
        <a:p>
          <a:endParaRPr lang="en-US"/>
        </a:p>
      </dgm:t>
    </dgm:pt>
    <dgm:pt modelId="{9EE6B08F-DD3C-4E8D-BFD2-75DB2DDDBCE2}">
      <dgm:prSet/>
      <dgm:spPr/>
      <dgm:t>
        <a:bodyPr/>
        <a:lstStyle/>
        <a:p>
          <a:pPr algn="ctr" rtl="0"/>
          <a:r>
            <a:rPr lang="en-US" b="1" dirty="0" smtClean="0"/>
            <a:t>The Toughest Decisions</a:t>
          </a:r>
          <a:endParaRPr lang="en-US" b="1" dirty="0"/>
        </a:p>
      </dgm:t>
    </dgm:pt>
    <dgm:pt modelId="{289A35B5-8DA9-438E-AC89-779AF02D3902}" type="parTrans" cxnId="{39C5FA10-293F-4070-B266-0CC21D34086D}">
      <dgm:prSet/>
      <dgm:spPr/>
      <dgm:t>
        <a:bodyPr/>
        <a:lstStyle/>
        <a:p>
          <a:endParaRPr lang="en-US"/>
        </a:p>
      </dgm:t>
    </dgm:pt>
    <dgm:pt modelId="{836F5F74-35C1-451B-8B0F-779A8E0F7FE1}" type="sibTrans" cxnId="{39C5FA10-293F-4070-B266-0CC21D34086D}">
      <dgm:prSet/>
      <dgm:spPr/>
      <dgm:t>
        <a:bodyPr/>
        <a:lstStyle/>
        <a:p>
          <a:endParaRPr lang="en-US"/>
        </a:p>
      </dgm:t>
    </dgm:pt>
    <dgm:pt modelId="{F2878914-626D-41AA-B7F4-3D42FC661ECF}" type="pres">
      <dgm:prSet presAssocID="{19D9289A-ABFF-4F12-8948-C00083F15956}" presName="linear" presStyleCnt="0">
        <dgm:presLayoutVars>
          <dgm:animLvl val="lvl"/>
          <dgm:resizeHandles val="exact"/>
        </dgm:presLayoutVars>
      </dgm:prSet>
      <dgm:spPr/>
      <dgm:t>
        <a:bodyPr/>
        <a:lstStyle/>
        <a:p>
          <a:endParaRPr lang="en-US"/>
        </a:p>
      </dgm:t>
    </dgm:pt>
    <dgm:pt modelId="{3A4DB6DC-DA2B-46BB-B519-C2DFAF76B3C0}" type="pres">
      <dgm:prSet presAssocID="{9EE6B08F-DD3C-4E8D-BFD2-75DB2DDDBCE2}" presName="parentText" presStyleLbl="node1" presStyleIdx="0" presStyleCnt="1">
        <dgm:presLayoutVars>
          <dgm:chMax val="0"/>
          <dgm:bulletEnabled val="1"/>
        </dgm:presLayoutVars>
      </dgm:prSet>
      <dgm:spPr/>
      <dgm:t>
        <a:bodyPr/>
        <a:lstStyle/>
        <a:p>
          <a:endParaRPr lang="en-US"/>
        </a:p>
      </dgm:t>
    </dgm:pt>
  </dgm:ptLst>
  <dgm:cxnLst>
    <dgm:cxn modelId="{39C5FA10-293F-4070-B266-0CC21D34086D}" srcId="{19D9289A-ABFF-4F12-8948-C00083F15956}" destId="{9EE6B08F-DD3C-4E8D-BFD2-75DB2DDDBCE2}" srcOrd="0" destOrd="0" parTransId="{289A35B5-8DA9-438E-AC89-779AF02D3902}" sibTransId="{836F5F74-35C1-451B-8B0F-779A8E0F7FE1}"/>
    <dgm:cxn modelId="{B9BC9717-EE34-41BA-85CC-69AC6FD47ED0}" type="presOf" srcId="{19D9289A-ABFF-4F12-8948-C00083F15956}" destId="{F2878914-626D-41AA-B7F4-3D42FC661ECF}" srcOrd="0" destOrd="0" presId="urn:microsoft.com/office/officeart/2005/8/layout/vList2"/>
    <dgm:cxn modelId="{8EB70BED-4D10-4710-894F-15807DF00720}" type="presOf" srcId="{9EE6B08F-DD3C-4E8D-BFD2-75DB2DDDBCE2}" destId="{3A4DB6DC-DA2B-46BB-B519-C2DFAF76B3C0}" srcOrd="0" destOrd="0" presId="urn:microsoft.com/office/officeart/2005/8/layout/vList2"/>
    <dgm:cxn modelId="{0C3BD8F3-B7F4-4AE5-B416-BC01B1A21D68}" type="presParOf" srcId="{F2878914-626D-41AA-B7F4-3D42FC661ECF}" destId="{3A4DB6DC-DA2B-46BB-B519-C2DFAF76B3C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1DCE036-D885-4C23-931B-DCA2A109CFE4}" type="doc">
      <dgm:prSet loTypeId="urn:microsoft.com/office/officeart/2005/8/layout/vList5" loCatId="list" qsTypeId="urn:microsoft.com/office/officeart/2005/8/quickstyle/simple1#19" qsCatId="simple" csTypeId="urn:microsoft.com/office/officeart/2005/8/colors/accent1_2#15" csCatId="accent1" phldr="1"/>
      <dgm:spPr/>
      <dgm:t>
        <a:bodyPr/>
        <a:lstStyle/>
        <a:p>
          <a:endParaRPr lang="en-US"/>
        </a:p>
      </dgm:t>
    </dgm:pt>
    <dgm:pt modelId="{BA893F5E-F143-414E-99C3-A85A7A9EAA8A}">
      <dgm:prSet/>
      <dgm:spPr/>
      <dgm:t>
        <a:bodyPr/>
        <a:lstStyle/>
        <a:p>
          <a:pPr rtl="0"/>
          <a:r>
            <a:rPr lang="en-US" dirty="0" smtClean="0"/>
            <a:t>Restarts and Closures are emotionally charged</a:t>
          </a:r>
          <a:endParaRPr lang="en-US" dirty="0"/>
        </a:p>
      </dgm:t>
    </dgm:pt>
    <dgm:pt modelId="{0999FC30-580B-49CC-A3E5-AE81C4DE4CD3}" type="parTrans" cxnId="{DC5525BF-D831-4EFA-9484-900E939412E7}">
      <dgm:prSet/>
      <dgm:spPr/>
      <dgm:t>
        <a:bodyPr/>
        <a:lstStyle/>
        <a:p>
          <a:endParaRPr lang="en-US"/>
        </a:p>
      </dgm:t>
    </dgm:pt>
    <dgm:pt modelId="{B1C7352C-F6F3-4147-81DB-BD5FF727AEB0}" type="sibTrans" cxnId="{DC5525BF-D831-4EFA-9484-900E939412E7}">
      <dgm:prSet/>
      <dgm:spPr/>
      <dgm:t>
        <a:bodyPr/>
        <a:lstStyle/>
        <a:p>
          <a:endParaRPr lang="en-US"/>
        </a:p>
      </dgm:t>
    </dgm:pt>
    <dgm:pt modelId="{07DD2073-CB55-4836-A25F-290CAFA98728}">
      <dgm:prSet/>
      <dgm:spPr/>
      <dgm:t>
        <a:bodyPr/>
        <a:lstStyle/>
        <a:p>
          <a:pPr rtl="0"/>
          <a:r>
            <a:rPr lang="en-US" dirty="0" smtClean="0"/>
            <a:t>Develop and communicate “fair and transparent” criteria</a:t>
          </a:r>
          <a:endParaRPr lang="en-US" dirty="0"/>
        </a:p>
      </dgm:t>
    </dgm:pt>
    <dgm:pt modelId="{3B2B908D-BDFD-4092-92EC-755B114857E2}" type="parTrans" cxnId="{708F4A11-2626-4458-A969-86B20F04D040}">
      <dgm:prSet/>
      <dgm:spPr/>
      <dgm:t>
        <a:bodyPr/>
        <a:lstStyle/>
        <a:p>
          <a:endParaRPr lang="en-US"/>
        </a:p>
      </dgm:t>
    </dgm:pt>
    <dgm:pt modelId="{7C6B421A-EBE0-4C07-B77A-E78B5E7C05AB}" type="sibTrans" cxnId="{708F4A11-2626-4458-A969-86B20F04D040}">
      <dgm:prSet/>
      <dgm:spPr/>
      <dgm:t>
        <a:bodyPr/>
        <a:lstStyle/>
        <a:p>
          <a:endParaRPr lang="en-US"/>
        </a:p>
      </dgm:t>
    </dgm:pt>
    <dgm:pt modelId="{663C018A-A246-4642-A4E4-3DD6C7C98BDF}">
      <dgm:prSet/>
      <dgm:spPr/>
      <dgm:t>
        <a:bodyPr/>
        <a:lstStyle/>
        <a:p>
          <a:pPr rtl="0"/>
          <a:r>
            <a:rPr lang="en-US" dirty="0" smtClean="0"/>
            <a:t>Stay unified and focused on what’s best for students</a:t>
          </a:r>
          <a:endParaRPr lang="en-US" dirty="0"/>
        </a:p>
      </dgm:t>
    </dgm:pt>
    <dgm:pt modelId="{34FB3812-6B7C-4298-AC89-145F6F8B0BC4}" type="parTrans" cxnId="{BC82AE2E-DDB7-406B-9205-C5A29763B6EC}">
      <dgm:prSet/>
      <dgm:spPr/>
      <dgm:t>
        <a:bodyPr/>
        <a:lstStyle/>
        <a:p>
          <a:endParaRPr lang="en-US"/>
        </a:p>
      </dgm:t>
    </dgm:pt>
    <dgm:pt modelId="{B8150FE0-A405-423C-9112-5F04B644FD22}" type="sibTrans" cxnId="{BC82AE2E-DDB7-406B-9205-C5A29763B6EC}">
      <dgm:prSet/>
      <dgm:spPr/>
      <dgm:t>
        <a:bodyPr/>
        <a:lstStyle/>
        <a:p>
          <a:endParaRPr lang="en-US"/>
        </a:p>
      </dgm:t>
    </dgm:pt>
    <dgm:pt modelId="{59EB0800-FE72-439D-BFE6-A2958D3453B6}" type="pres">
      <dgm:prSet presAssocID="{21DCE036-D885-4C23-931B-DCA2A109CFE4}" presName="Name0" presStyleCnt="0">
        <dgm:presLayoutVars>
          <dgm:dir/>
          <dgm:animLvl val="lvl"/>
          <dgm:resizeHandles val="exact"/>
        </dgm:presLayoutVars>
      </dgm:prSet>
      <dgm:spPr/>
      <dgm:t>
        <a:bodyPr/>
        <a:lstStyle/>
        <a:p>
          <a:endParaRPr lang="en-US"/>
        </a:p>
      </dgm:t>
    </dgm:pt>
    <dgm:pt modelId="{B8BEF260-1F72-4036-A15F-4535D537AC87}" type="pres">
      <dgm:prSet presAssocID="{BA893F5E-F143-414E-99C3-A85A7A9EAA8A}" presName="linNode" presStyleCnt="0"/>
      <dgm:spPr/>
    </dgm:pt>
    <dgm:pt modelId="{FF6461BE-3771-4DC4-B5FB-CB754E8EE81A}" type="pres">
      <dgm:prSet presAssocID="{BA893F5E-F143-414E-99C3-A85A7A9EAA8A}" presName="parentText" presStyleLbl="node1" presStyleIdx="0" presStyleCnt="3" custLinFactNeighborX="-57212" custLinFactNeighborY="11783">
        <dgm:presLayoutVars>
          <dgm:chMax val="1"/>
          <dgm:bulletEnabled val="1"/>
        </dgm:presLayoutVars>
      </dgm:prSet>
      <dgm:spPr/>
      <dgm:t>
        <a:bodyPr/>
        <a:lstStyle/>
        <a:p>
          <a:endParaRPr lang="en-US"/>
        </a:p>
      </dgm:t>
    </dgm:pt>
    <dgm:pt modelId="{496AB983-5D18-48C8-832D-751190355DF0}" type="pres">
      <dgm:prSet presAssocID="{B1C7352C-F6F3-4147-81DB-BD5FF727AEB0}" presName="sp" presStyleCnt="0"/>
      <dgm:spPr/>
    </dgm:pt>
    <dgm:pt modelId="{C0A0ED58-6E97-4A4E-8CF9-C329F0547F41}" type="pres">
      <dgm:prSet presAssocID="{07DD2073-CB55-4836-A25F-290CAFA98728}" presName="linNode" presStyleCnt="0"/>
      <dgm:spPr/>
    </dgm:pt>
    <dgm:pt modelId="{ED385D22-38A4-478B-B128-56DCE9B525E0}" type="pres">
      <dgm:prSet presAssocID="{07DD2073-CB55-4836-A25F-290CAFA98728}" presName="parentText" presStyleLbl="node1" presStyleIdx="1" presStyleCnt="3" custLinFactNeighborX="54873" custLinFactNeighborY="-93217">
        <dgm:presLayoutVars>
          <dgm:chMax val="1"/>
          <dgm:bulletEnabled val="1"/>
        </dgm:presLayoutVars>
      </dgm:prSet>
      <dgm:spPr/>
      <dgm:t>
        <a:bodyPr/>
        <a:lstStyle/>
        <a:p>
          <a:endParaRPr lang="en-US"/>
        </a:p>
      </dgm:t>
    </dgm:pt>
    <dgm:pt modelId="{E585DDB9-FDEF-4C4E-ADD0-66BFB94917C5}" type="pres">
      <dgm:prSet presAssocID="{7C6B421A-EBE0-4C07-B77A-E78B5E7C05AB}" presName="sp" presStyleCnt="0"/>
      <dgm:spPr/>
    </dgm:pt>
    <dgm:pt modelId="{670C3349-960D-42F6-A28E-9DEC31F565A3}" type="pres">
      <dgm:prSet presAssocID="{663C018A-A246-4642-A4E4-3DD6C7C98BDF}" presName="linNode" presStyleCnt="0"/>
      <dgm:spPr/>
    </dgm:pt>
    <dgm:pt modelId="{166809CF-3C6C-49E0-8C95-B88B27E8FD50}" type="pres">
      <dgm:prSet presAssocID="{663C018A-A246-4642-A4E4-3DD6C7C98BDF}" presName="parentText" presStyleLbl="node1" presStyleIdx="2" presStyleCnt="3" custLinFactNeighborX="-1170" custLinFactNeighborY="-83392">
        <dgm:presLayoutVars>
          <dgm:chMax val="1"/>
          <dgm:bulletEnabled val="1"/>
        </dgm:presLayoutVars>
      </dgm:prSet>
      <dgm:spPr/>
      <dgm:t>
        <a:bodyPr/>
        <a:lstStyle/>
        <a:p>
          <a:endParaRPr lang="en-US"/>
        </a:p>
      </dgm:t>
    </dgm:pt>
  </dgm:ptLst>
  <dgm:cxnLst>
    <dgm:cxn modelId="{77E7C30C-A692-442A-8D7C-8BD5D19A8DA3}" type="presOf" srcId="{BA893F5E-F143-414E-99C3-A85A7A9EAA8A}" destId="{FF6461BE-3771-4DC4-B5FB-CB754E8EE81A}" srcOrd="0" destOrd="0" presId="urn:microsoft.com/office/officeart/2005/8/layout/vList5"/>
    <dgm:cxn modelId="{506ABF0D-3829-4FDB-80BC-FED8425D04CC}" type="presOf" srcId="{663C018A-A246-4642-A4E4-3DD6C7C98BDF}" destId="{166809CF-3C6C-49E0-8C95-B88B27E8FD50}" srcOrd="0" destOrd="0" presId="urn:microsoft.com/office/officeart/2005/8/layout/vList5"/>
    <dgm:cxn modelId="{2CD335B0-5110-40D8-B765-8C9D20790FF4}" type="presOf" srcId="{21DCE036-D885-4C23-931B-DCA2A109CFE4}" destId="{59EB0800-FE72-439D-BFE6-A2958D3453B6}" srcOrd="0" destOrd="0" presId="urn:microsoft.com/office/officeart/2005/8/layout/vList5"/>
    <dgm:cxn modelId="{DC5525BF-D831-4EFA-9484-900E939412E7}" srcId="{21DCE036-D885-4C23-931B-DCA2A109CFE4}" destId="{BA893F5E-F143-414E-99C3-A85A7A9EAA8A}" srcOrd="0" destOrd="0" parTransId="{0999FC30-580B-49CC-A3E5-AE81C4DE4CD3}" sibTransId="{B1C7352C-F6F3-4147-81DB-BD5FF727AEB0}"/>
    <dgm:cxn modelId="{BC82AE2E-DDB7-406B-9205-C5A29763B6EC}" srcId="{21DCE036-D885-4C23-931B-DCA2A109CFE4}" destId="{663C018A-A246-4642-A4E4-3DD6C7C98BDF}" srcOrd="2" destOrd="0" parTransId="{34FB3812-6B7C-4298-AC89-145F6F8B0BC4}" sibTransId="{B8150FE0-A405-423C-9112-5F04B644FD22}"/>
    <dgm:cxn modelId="{708F4A11-2626-4458-A969-86B20F04D040}" srcId="{21DCE036-D885-4C23-931B-DCA2A109CFE4}" destId="{07DD2073-CB55-4836-A25F-290CAFA98728}" srcOrd="1" destOrd="0" parTransId="{3B2B908D-BDFD-4092-92EC-755B114857E2}" sibTransId="{7C6B421A-EBE0-4C07-B77A-E78B5E7C05AB}"/>
    <dgm:cxn modelId="{51EEB90A-5A1A-4CC6-A776-6EBE30570494}" type="presOf" srcId="{07DD2073-CB55-4836-A25F-290CAFA98728}" destId="{ED385D22-38A4-478B-B128-56DCE9B525E0}" srcOrd="0" destOrd="0" presId="urn:microsoft.com/office/officeart/2005/8/layout/vList5"/>
    <dgm:cxn modelId="{08D7E577-2C04-41C8-9494-45A6865074BD}" type="presParOf" srcId="{59EB0800-FE72-439D-BFE6-A2958D3453B6}" destId="{B8BEF260-1F72-4036-A15F-4535D537AC87}" srcOrd="0" destOrd="0" presId="urn:microsoft.com/office/officeart/2005/8/layout/vList5"/>
    <dgm:cxn modelId="{9D782342-334A-4000-B9D7-F83844D65793}" type="presParOf" srcId="{B8BEF260-1F72-4036-A15F-4535D537AC87}" destId="{FF6461BE-3771-4DC4-B5FB-CB754E8EE81A}" srcOrd="0" destOrd="0" presId="urn:microsoft.com/office/officeart/2005/8/layout/vList5"/>
    <dgm:cxn modelId="{72F3D7EA-40A1-42CC-98EB-AE3CCA8AEDB3}" type="presParOf" srcId="{59EB0800-FE72-439D-BFE6-A2958D3453B6}" destId="{496AB983-5D18-48C8-832D-751190355DF0}" srcOrd="1" destOrd="0" presId="urn:microsoft.com/office/officeart/2005/8/layout/vList5"/>
    <dgm:cxn modelId="{4CC52CFB-5C9B-4BDC-B5B3-39E6DD78758F}" type="presParOf" srcId="{59EB0800-FE72-439D-BFE6-A2958D3453B6}" destId="{C0A0ED58-6E97-4A4E-8CF9-C329F0547F41}" srcOrd="2" destOrd="0" presId="urn:microsoft.com/office/officeart/2005/8/layout/vList5"/>
    <dgm:cxn modelId="{E8F1845E-34BA-4F29-9917-B1AF954C215E}" type="presParOf" srcId="{C0A0ED58-6E97-4A4E-8CF9-C329F0547F41}" destId="{ED385D22-38A4-478B-B128-56DCE9B525E0}" srcOrd="0" destOrd="0" presId="urn:microsoft.com/office/officeart/2005/8/layout/vList5"/>
    <dgm:cxn modelId="{263C2F14-3F32-4149-8D59-46B7815919F5}" type="presParOf" srcId="{59EB0800-FE72-439D-BFE6-A2958D3453B6}" destId="{E585DDB9-FDEF-4C4E-ADD0-66BFB94917C5}" srcOrd="3" destOrd="0" presId="urn:microsoft.com/office/officeart/2005/8/layout/vList5"/>
    <dgm:cxn modelId="{770A66E0-C8AB-478C-B6D7-3DF5AE4C6299}" type="presParOf" srcId="{59EB0800-FE72-439D-BFE6-A2958D3453B6}" destId="{670C3349-960D-42F6-A28E-9DEC31F565A3}" srcOrd="4" destOrd="0" presId="urn:microsoft.com/office/officeart/2005/8/layout/vList5"/>
    <dgm:cxn modelId="{65728CAE-E2F2-4527-97CC-50177A5520C3}" type="presParOf" srcId="{670C3349-960D-42F6-A28E-9DEC31F565A3}" destId="{166809CF-3C6C-49E0-8C95-B88B27E8FD50}"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F7F28DC-DEBB-47C8-87E3-896FFD24F6EB}" type="doc">
      <dgm:prSet loTypeId="urn:microsoft.com/office/officeart/2005/8/layout/vList2" loCatId="list" qsTypeId="urn:microsoft.com/office/officeart/2005/8/quickstyle/simple1#20" qsCatId="simple" csTypeId="urn:microsoft.com/office/officeart/2005/8/colors/accent1_2#16" csCatId="accent1"/>
      <dgm:spPr/>
      <dgm:t>
        <a:bodyPr/>
        <a:lstStyle/>
        <a:p>
          <a:endParaRPr lang="en-US"/>
        </a:p>
      </dgm:t>
    </dgm:pt>
    <dgm:pt modelId="{832F83A9-0FA4-4F53-A4F4-27DB6233F27D}">
      <dgm:prSet/>
      <dgm:spPr/>
      <dgm:t>
        <a:bodyPr/>
        <a:lstStyle/>
        <a:p>
          <a:pPr algn="ctr" rtl="0"/>
          <a:r>
            <a:rPr lang="en-US" b="1" dirty="0" smtClean="0"/>
            <a:t>Focus on Benefits for Students</a:t>
          </a:r>
          <a:endParaRPr lang="en-US" b="1" dirty="0"/>
        </a:p>
      </dgm:t>
    </dgm:pt>
    <dgm:pt modelId="{222B4ACC-ABE6-44FE-882A-1864654A1451}" type="parTrans" cxnId="{F786A1A7-7422-4A52-9614-E7A70EA34979}">
      <dgm:prSet/>
      <dgm:spPr/>
      <dgm:t>
        <a:bodyPr/>
        <a:lstStyle/>
        <a:p>
          <a:endParaRPr lang="en-US"/>
        </a:p>
      </dgm:t>
    </dgm:pt>
    <dgm:pt modelId="{56C0A08C-3E77-447E-86CC-F6E3940B92E9}" type="sibTrans" cxnId="{F786A1A7-7422-4A52-9614-E7A70EA34979}">
      <dgm:prSet/>
      <dgm:spPr/>
      <dgm:t>
        <a:bodyPr/>
        <a:lstStyle/>
        <a:p>
          <a:endParaRPr lang="en-US"/>
        </a:p>
      </dgm:t>
    </dgm:pt>
    <dgm:pt modelId="{7CF009C0-543A-47FC-A566-C23F7171A1E8}" type="pres">
      <dgm:prSet presAssocID="{2F7F28DC-DEBB-47C8-87E3-896FFD24F6EB}" presName="linear" presStyleCnt="0">
        <dgm:presLayoutVars>
          <dgm:animLvl val="lvl"/>
          <dgm:resizeHandles val="exact"/>
        </dgm:presLayoutVars>
      </dgm:prSet>
      <dgm:spPr/>
      <dgm:t>
        <a:bodyPr/>
        <a:lstStyle/>
        <a:p>
          <a:endParaRPr lang="en-US"/>
        </a:p>
      </dgm:t>
    </dgm:pt>
    <dgm:pt modelId="{941C9177-0DB3-41AC-B8AA-3B1AC4E2D9FD}" type="pres">
      <dgm:prSet presAssocID="{832F83A9-0FA4-4F53-A4F4-27DB6233F27D}" presName="parentText" presStyleLbl="node1" presStyleIdx="0" presStyleCnt="1">
        <dgm:presLayoutVars>
          <dgm:chMax val="0"/>
          <dgm:bulletEnabled val="1"/>
        </dgm:presLayoutVars>
      </dgm:prSet>
      <dgm:spPr/>
      <dgm:t>
        <a:bodyPr/>
        <a:lstStyle/>
        <a:p>
          <a:endParaRPr lang="en-US"/>
        </a:p>
      </dgm:t>
    </dgm:pt>
  </dgm:ptLst>
  <dgm:cxnLst>
    <dgm:cxn modelId="{F786A1A7-7422-4A52-9614-E7A70EA34979}" srcId="{2F7F28DC-DEBB-47C8-87E3-896FFD24F6EB}" destId="{832F83A9-0FA4-4F53-A4F4-27DB6233F27D}" srcOrd="0" destOrd="0" parTransId="{222B4ACC-ABE6-44FE-882A-1864654A1451}" sibTransId="{56C0A08C-3E77-447E-86CC-F6E3940B92E9}"/>
    <dgm:cxn modelId="{3A1CA405-274F-4755-B91B-41D10C74761C}" type="presOf" srcId="{832F83A9-0FA4-4F53-A4F4-27DB6233F27D}" destId="{941C9177-0DB3-41AC-B8AA-3B1AC4E2D9FD}" srcOrd="0" destOrd="0" presId="urn:microsoft.com/office/officeart/2005/8/layout/vList2"/>
    <dgm:cxn modelId="{32108730-3B13-4388-953D-1AA14F82C813}" type="presOf" srcId="{2F7F28DC-DEBB-47C8-87E3-896FFD24F6EB}" destId="{7CF009C0-543A-47FC-A566-C23F7171A1E8}" srcOrd="0" destOrd="0" presId="urn:microsoft.com/office/officeart/2005/8/layout/vList2"/>
    <dgm:cxn modelId="{72632D80-F3CB-45EC-B511-6D40EF34C5FA}" type="presParOf" srcId="{7CF009C0-543A-47FC-A566-C23F7171A1E8}" destId="{941C9177-0DB3-41AC-B8AA-3B1AC4E2D9F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94B8CB1-98D1-4567-BF59-FFEF26067765}" type="doc">
      <dgm:prSet loTypeId="urn:microsoft.com/office/officeart/2005/8/layout/hList1" loCatId="list" qsTypeId="urn:microsoft.com/office/officeart/2005/8/quickstyle/simple1#21" qsCatId="simple" csTypeId="urn:microsoft.com/office/officeart/2005/8/colors/accent1_2#17" csCatId="accent1" phldr="1"/>
      <dgm:spPr/>
      <dgm:t>
        <a:bodyPr/>
        <a:lstStyle/>
        <a:p>
          <a:endParaRPr lang="en-US"/>
        </a:p>
      </dgm:t>
    </dgm:pt>
    <dgm:pt modelId="{A0B5D6C2-C4E8-40D7-A7B8-B3D77F33049D}">
      <dgm:prSet/>
      <dgm:spPr/>
      <dgm:t>
        <a:bodyPr/>
        <a:lstStyle/>
        <a:p>
          <a:pPr rtl="0"/>
          <a:r>
            <a:rPr lang="en-US" dirty="0" smtClean="0"/>
            <a:t>Stress the improved opportunities for students</a:t>
          </a:r>
        </a:p>
      </dgm:t>
    </dgm:pt>
    <dgm:pt modelId="{7D2FAC14-2D4C-4D09-91C3-DEA0190C0FAD}" type="parTrans" cxnId="{6BCEBD2C-75AC-44E3-9E47-248D483FE1FC}">
      <dgm:prSet/>
      <dgm:spPr/>
      <dgm:t>
        <a:bodyPr/>
        <a:lstStyle/>
        <a:p>
          <a:endParaRPr lang="en-US"/>
        </a:p>
      </dgm:t>
    </dgm:pt>
    <dgm:pt modelId="{1819B552-F1A1-4AA7-9954-C2BD4BAD46D1}" type="sibTrans" cxnId="{6BCEBD2C-75AC-44E3-9E47-248D483FE1FC}">
      <dgm:prSet/>
      <dgm:spPr/>
      <dgm:t>
        <a:bodyPr/>
        <a:lstStyle/>
        <a:p>
          <a:endParaRPr lang="en-US"/>
        </a:p>
      </dgm:t>
    </dgm:pt>
    <dgm:pt modelId="{6CDB5E10-862D-49ED-8E9E-D828463E0870}">
      <dgm:prSet/>
      <dgm:spPr/>
      <dgm:t>
        <a:bodyPr/>
        <a:lstStyle/>
        <a:p>
          <a:pPr rtl="0"/>
          <a:r>
            <a:rPr lang="en-US" dirty="0" smtClean="0"/>
            <a:t>Invest in communication with the communities to be affected by the decision</a:t>
          </a:r>
          <a:endParaRPr lang="en-US" dirty="0"/>
        </a:p>
      </dgm:t>
    </dgm:pt>
    <dgm:pt modelId="{F36DCA1F-D714-4D36-AD14-E3FCF839B53A}" type="parTrans" cxnId="{021149FB-1503-42A5-B975-E57CD252A9FF}">
      <dgm:prSet/>
      <dgm:spPr/>
      <dgm:t>
        <a:bodyPr/>
        <a:lstStyle/>
        <a:p>
          <a:endParaRPr lang="en-US"/>
        </a:p>
      </dgm:t>
    </dgm:pt>
    <dgm:pt modelId="{C27BE107-6DA1-4C02-B72C-44A95DCA6BBA}" type="sibTrans" cxnId="{021149FB-1503-42A5-B975-E57CD252A9FF}">
      <dgm:prSet/>
      <dgm:spPr/>
      <dgm:t>
        <a:bodyPr/>
        <a:lstStyle/>
        <a:p>
          <a:endParaRPr lang="en-US"/>
        </a:p>
      </dgm:t>
    </dgm:pt>
    <dgm:pt modelId="{21613CC2-B8E1-40A9-BCE7-D9723646763B}">
      <dgm:prSet/>
      <dgm:spPr/>
      <dgm:t>
        <a:bodyPr/>
        <a:lstStyle/>
        <a:p>
          <a:pPr rtl="0"/>
          <a:r>
            <a:rPr lang="en-US" dirty="0" smtClean="0"/>
            <a:t>Hotline for parents</a:t>
          </a:r>
          <a:endParaRPr lang="en-US" dirty="0"/>
        </a:p>
      </dgm:t>
    </dgm:pt>
    <dgm:pt modelId="{BBE5A6D4-A06E-456A-9A9C-60A8716A1246}" type="parTrans" cxnId="{5004CD26-4B00-4A98-B123-549823619716}">
      <dgm:prSet/>
      <dgm:spPr/>
      <dgm:t>
        <a:bodyPr/>
        <a:lstStyle/>
        <a:p>
          <a:endParaRPr lang="en-US"/>
        </a:p>
      </dgm:t>
    </dgm:pt>
    <dgm:pt modelId="{668924E0-DCF1-4A6A-A587-C36B2156791E}" type="sibTrans" cxnId="{5004CD26-4B00-4A98-B123-549823619716}">
      <dgm:prSet/>
      <dgm:spPr/>
      <dgm:t>
        <a:bodyPr/>
        <a:lstStyle/>
        <a:p>
          <a:endParaRPr lang="en-US"/>
        </a:p>
      </dgm:t>
    </dgm:pt>
    <dgm:pt modelId="{6A62A45F-9B9A-42BD-A449-6C6B93569DAC}">
      <dgm:prSet/>
      <dgm:spPr/>
      <dgm:t>
        <a:bodyPr/>
        <a:lstStyle/>
        <a:p>
          <a:pPr rtl="0"/>
          <a:r>
            <a:rPr lang="en-US" dirty="0" smtClean="0"/>
            <a:t>Door-to-door visits by family liaisons equipped with the facts</a:t>
          </a:r>
          <a:endParaRPr lang="en-US" dirty="0"/>
        </a:p>
      </dgm:t>
    </dgm:pt>
    <dgm:pt modelId="{0D7EB65D-2FEF-4819-B212-DC9FBB572E51}" type="parTrans" cxnId="{72BE77B9-A573-46E9-B818-A95B647B999C}">
      <dgm:prSet/>
      <dgm:spPr/>
      <dgm:t>
        <a:bodyPr/>
        <a:lstStyle/>
        <a:p>
          <a:endParaRPr lang="en-US"/>
        </a:p>
      </dgm:t>
    </dgm:pt>
    <dgm:pt modelId="{7A9A8043-26FC-47F0-95BA-AE8A213EC93E}" type="sibTrans" cxnId="{72BE77B9-A573-46E9-B818-A95B647B999C}">
      <dgm:prSet/>
      <dgm:spPr/>
      <dgm:t>
        <a:bodyPr/>
        <a:lstStyle/>
        <a:p>
          <a:endParaRPr lang="en-US"/>
        </a:p>
      </dgm:t>
    </dgm:pt>
    <dgm:pt modelId="{058F1EFF-F1FE-4B4E-8A72-7362D0300369}">
      <dgm:prSet/>
      <dgm:spPr/>
      <dgm:t>
        <a:bodyPr/>
        <a:lstStyle/>
        <a:p>
          <a:pPr rtl="0"/>
          <a:endParaRPr lang="en-US" dirty="0"/>
        </a:p>
      </dgm:t>
    </dgm:pt>
    <dgm:pt modelId="{DFC0F12A-FCCC-460B-AC34-6EE282417C00}" type="parTrans" cxnId="{122ED18C-B87F-4CC2-B034-840B5D62DD5D}">
      <dgm:prSet/>
      <dgm:spPr/>
      <dgm:t>
        <a:bodyPr/>
        <a:lstStyle/>
        <a:p>
          <a:endParaRPr lang="en-US"/>
        </a:p>
      </dgm:t>
    </dgm:pt>
    <dgm:pt modelId="{7CE54688-7C51-446C-ACF4-622700AE83F5}" type="sibTrans" cxnId="{122ED18C-B87F-4CC2-B034-840B5D62DD5D}">
      <dgm:prSet/>
      <dgm:spPr/>
      <dgm:t>
        <a:bodyPr/>
        <a:lstStyle/>
        <a:p>
          <a:endParaRPr lang="en-US"/>
        </a:p>
      </dgm:t>
    </dgm:pt>
    <dgm:pt modelId="{9CD170B5-A224-4580-B663-79B67ECAADA1}">
      <dgm:prSet/>
      <dgm:spPr/>
      <dgm:t>
        <a:bodyPr/>
        <a:lstStyle/>
        <a:p>
          <a:r>
            <a:rPr lang="en-US" dirty="0" smtClean="0"/>
            <a:t>Higher levels of learning</a:t>
          </a:r>
          <a:endParaRPr lang="en-US" dirty="0"/>
        </a:p>
      </dgm:t>
    </dgm:pt>
    <dgm:pt modelId="{4E0BADB2-0287-402C-AF18-7C27922FE809}" type="parTrans" cxnId="{8A901CD0-6FCD-4AC6-AEF2-6952B9FCCA55}">
      <dgm:prSet/>
      <dgm:spPr/>
      <dgm:t>
        <a:bodyPr/>
        <a:lstStyle/>
        <a:p>
          <a:endParaRPr lang="en-US"/>
        </a:p>
      </dgm:t>
    </dgm:pt>
    <dgm:pt modelId="{368FD06C-EF94-4286-A452-38774683C551}" type="sibTrans" cxnId="{8A901CD0-6FCD-4AC6-AEF2-6952B9FCCA55}">
      <dgm:prSet/>
      <dgm:spPr/>
      <dgm:t>
        <a:bodyPr/>
        <a:lstStyle/>
        <a:p>
          <a:endParaRPr lang="en-US"/>
        </a:p>
      </dgm:t>
    </dgm:pt>
    <dgm:pt modelId="{BD20A092-7FD7-4FC5-B377-DFAE52B61BC1}">
      <dgm:prSet/>
      <dgm:spPr/>
      <dgm:t>
        <a:bodyPr/>
        <a:lstStyle/>
        <a:p>
          <a:r>
            <a:rPr lang="en-US" dirty="0" smtClean="0"/>
            <a:t>Increased attention on individual needs</a:t>
          </a:r>
          <a:endParaRPr lang="en-US" dirty="0"/>
        </a:p>
      </dgm:t>
    </dgm:pt>
    <dgm:pt modelId="{390A1A7D-88CC-46A0-B9FD-25DB51DD2F8C}" type="parTrans" cxnId="{AAE4A660-002D-4124-9277-5D0F71DD4638}">
      <dgm:prSet/>
      <dgm:spPr/>
      <dgm:t>
        <a:bodyPr/>
        <a:lstStyle/>
        <a:p>
          <a:endParaRPr lang="en-US"/>
        </a:p>
      </dgm:t>
    </dgm:pt>
    <dgm:pt modelId="{B8A4F703-C61D-4B7B-A5B3-E795236A719B}" type="sibTrans" cxnId="{AAE4A660-002D-4124-9277-5D0F71DD4638}">
      <dgm:prSet/>
      <dgm:spPr/>
      <dgm:t>
        <a:bodyPr/>
        <a:lstStyle/>
        <a:p>
          <a:endParaRPr lang="en-US"/>
        </a:p>
      </dgm:t>
    </dgm:pt>
    <dgm:pt modelId="{24636F67-C56A-4593-99C0-E9B07152E8E7}" type="pres">
      <dgm:prSet presAssocID="{C94B8CB1-98D1-4567-BF59-FFEF26067765}" presName="Name0" presStyleCnt="0">
        <dgm:presLayoutVars>
          <dgm:dir/>
          <dgm:animLvl val="lvl"/>
          <dgm:resizeHandles val="exact"/>
        </dgm:presLayoutVars>
      </dgm:prSet>
      <dgm:spPr/>
      <dgm:t>
        <a:bodyPr/>
        <a:lstStyle/>
        <a:p>
          <a:endParaRPr lang="en-US"/>
        </a:p>
      </dgm:t>
    </dgm:pt>
    <dgm:pt modelId="{76A1C009-8CF3-45E9-8B44-13252422315C}" type="pres">
      <dgm:prSet presAssocID="{A0B5D6C2-C4E8-40D7-A7B8-B3D77F33049D}" presName="composite" presStyleCnt="0"/>
      <dgm:spPr/>
    </dgm:pt>
    <dgm:pt modelId="{BAD2758F-B38F-4CC5-8220-FE94C46A211E}" type="pres">
      <dgm:prSet presAssocID="{A0B5D6C2-C4E8-40D7-A7B8-B3D77F33049D}" presName="parTx" presStyleLbl="alignNode1" presStyleIdx="0" presStyleCnt="2">
        <dgm:presLayoutVars>
          <dgm:chMax val="0"/>
          <dgm:chPref val="0"/>
          <dgm:bulletEnabled val="1"/>
        </dgm:presLayoutVars>
      </dgm:prSet>
      <dgm:spPr/>
      <dgm:t>
        <a:bodyPr/>
        <a:lstStyle/>
        <a:p>
          <a:endParaRPr lang="en-US"/>
        </a:p>
      </dgm:t>
    </dgm:pt>
    <dgm:pt modelId="{D85A19D7-DB66-4A68-B929-F6E1227CDC55}" type="pres">
      <dgm:prSet presAssocID="{A0B5D6C2-C4E8-40D7-A7B8-B3D77F33049D}" presName="desTx" presStyleLbl="alignAccFollowNode1" presStyleIdx="0" presStyleCnt="2">
        <dgm:presLayoutVars>
          <dgm:bulletEnabled val="1"/>
        </dgm:presLayoutVars>
      </dgm:prSet>
      <dgm:spPr/>
      <dgm:t>
        <a:bodyPr/>
        <a:lstStyle/>
        <a:p>
          <a:endParaRPr lang="en-US"/>
        </a:p>
      </dgm:t>
    </dgm:pt>
    <dgm:pt modelId="{13A78DAC-B30C-4A89-97D4-9CDC4DBF5D88}" type="pres">
      <dgm:prSet presAssocID="{1819B552-F1A1-4AA7-9954-C2BD4BAD46D1}" presName="space" presStyleCnt="0"/>
      <dgm:spPr/>
    </dgm:pt>
    <dgm:pt modelId="{549D9B76-F124-44EB-9219-34B5D75B915C}" type="pres">
      <dgm:prSet presAssocID="{6CDB5E10-862D-49ED-8E9E-D828463E0870}" presName="composite" presStyleCnt="0"/>
      <dgm:spPr/>
    </dgm:pt>
    <dgm:pt modelId="{A3A6D9FA-E9F3-424C-8EA5-655D2E8FA436}" type="pres">
      <dgm:prSet presAssocID="{6CDB5E10-862D-49ED-8E9E-D828463E0870}" presName="parTx" presStyleLbl="alignNode1" presStyleIdx="1" presStyleCnt="2">
        <dgm:presLayoutVars>
          <dgm:chMax val="0"/>
          <dgm:chPref val="0"/>
          <dgm:bulletEnabled val="1"/>
        </dgm:presLayoutVars>
      </dgm:prSet>
      <dgm:spPr/>
      <dgm:t>
        <a:bodyPr/>
        <a:lstStyle/>
        <a:p>
          <a:endParaRPr lang="en-US"/>
        </a:p>
      </dgm:t>
    </dgm:pt>
    <dgm:pt modelId="{0DC99CFB-A5E9-440C-8652-4F999D823F27}" type="pres">
      <dgm:prSet presAssocID="{6CDB5E10-862D-49ED-8E9E-D828463E0870}" presName="desTx" presStyleLbl="alignAccFollowNode1" presStyleIdx="1" presStyleCnt="2">
        <dgm:presLayoutVars>
          <dgm:bulletEnabled val="1"/>
        </dgm:presLayoutVars>
      </dgm:prSet>
      <dgm:spPr/>
      <dgm:t>
        <a:bodyPr/>
        <a:lstStyle/>
        <a:p>
          <a:endParaRPr lang="en-US"/>
        </a:p>
      </dgm:t>
    </dgm:pt>
  </dgm:ptLst>
  <dgm:cxnLst>
    <dgm:cxn modelId="{AB50288C-8B85-403F-B552-4EEAF3F021D4}" type="presOf" srcId="{C94B8CB1-98D1-4567-BF59-FFEF26067765}" destId="{24636F67-C56A-4593-99C0-E9B07152E8E7}" srcOrd="0" destOrd="0" presId="urn:microsoft.com/office/officeart/2005/8/layout/hList1"/>
    <dgm:cxn modelId="{9C0D1B87-0E4E-45BA-8239-B655381BD18F}" type="presOf" srcId="{A0B5D6C2-C4E8-40D7-A7B8-B3D77F33049D}" destId="{BAD2758F-B38F-4CC5-8220-FE94C46A211E}" srcOrd="0" destOrd="0" presId="urn:microsoft.com/office/officeart/2005/8/layout/hList1"/>
    <dgm:cxn modelId="{8A04A8E0-243E-4B64-80D8-AB19B3EC6D13}" type="presOf" srcId="{6CDB5E10-862D-49ED-8E9E-D828463E0870}" destId="{A3A6D9FA-E9F3-424C-8EA5-655D2E8FA436}" srcOrd="0" destOrd="0" presId="urn:microsoft.com/office/officeart/2005/8/layout/hList1"/>
    <dgm:cxn modelId="{AAE4A660-002D-4124-9277-5D0F71DD4638}" srcId="{A0B5D6C2-C4E8-40D7-A7B8-B3D77F33049D}" destId="{BD20A092-7FD7-4FC5-B377-DFAE52B61BC1}" srcOrd="1" destOrd="0" parTransId="{390A1A7D-88CC-46A0-B9FD-25DB51DD2F8C}" sibTransId="{B8A4F703-C61D-4B7B-A5B3-E795236A719B}"/>
    <dgm:cxn modelId="{89BC703E-1888-43BA-8C74-B5051B0F84B1}" type="presOf" srcId="{BD20A092-7FD7-4FC5-B377-DFAE52B61BC1}" destId="{D85A19D7-DB66-4A68-B929-F6E1227CDC55}" srcOrd="0" destOrd="1" presId="urn:microsoft.com/office/officeart/2005/8/layout/hList1"/>
    <dgm:cxn modelId="{72BE77B9-A573-46E9-B818-A95B647B999C}" srcId="{6CDB5E10-862D-49ED-8E9E-D828463E0870}" destId="{6A62A45F-9B9A-42BD-A449-6C6B93569DAC}" srcOrd="1" destOrd="0" parTransId="{0D7EB65D-2FEF-4819-B212-DC9FBB572E51}" sibTransId="{7A9A8043-26FC-47F0-95BA-AE8A213EC93E}"/>
    <dgm:cxn modelId="{8A901CD0-6FCD-4AC6-AEF2-6952B9FCCA55}" srcId="{A0B5D6C2-C4E8-40D7-A7B8-B3D77F33049D}" destId="{9CD170B5-A224-4580-B663-79B67ECAADA1}" srcOrd="0" destOrd="0" parTransId="{4E0BADB2-0287-402C-AF18-7C27922FE809}" sibTransId="{368FD06C-EF94-4286-A452-38774683C551}"/>
    <dgm:cxn modelId="{499D32F0-EFE4-4F03-9E3B-472BFA6BE13A}" type="presOf" srcId="{6A62A45F-9B9A-42BD-A449-6C6B93569DAC}" destId="{0DC99CFB-A5E9-440C-8652-4F999D823F27}" srcOrd="0" destOrd="1" presId="urn:microsoft.com/office/officeart/2005/8/layout/hList1"/>
    <dgm:cxn modelId="{C9BBE783-745D-495D-9248-EDCFFB5E6C6D}" type="presOf" srcId="{21613CC2-B8E1-40A9-BCE7-D9723646763B}" destId="{0DC99CFB-A5E9-440C-8652-4F999D823F27}" srcOrd="0" destOrd="0" presId="urn:microsoft.com/office/officeart/2005/8/layout/hList1"/>
    <dgm:cxn modelId="{122ED18C-B87F-4CC2-B034-840B5D62DD5D}" srcId="{6CDB5E10-862D-49ED-8E9E-D828463E0870}" destId="{058F1EFF-F1FE-4B4E-8A72-7362D0300369}" srcOrd="2" destOrd="0" parTransId="{DFC0F12A-FCCC-460B-AC34-6EE282417C00}" sibTransId="{7CE54688-7C51-446C-ACF4-622700AE83F5}"/>
    <dgm:cxn modelId="{6BCEBD2C-75AC-44E3-9E47-248D483FE1FC}" srcId="{C94B8CB1-98D1-4567-BF59-FFEF26067765}" destId="{A0B5D6C2-C4E8-40D7-A7B8-B3D77F33049D}" srcOrd="0" destOrd="0" parTransId="{7D2FAC14-2D4C-4D09-91C3-DEA0190C0FAD}" sibTransId="{1819B552-F1A1-4AA7-9954-C2BD4BAD46D1}"/>
    <dgm:cxn modelId="{021149FB-1503-42A5-B975-E57CD252A9FF}" srcId="{C94B8CB1-98D1-4567-BF59-FFEF26067765}" destId="{6CDB5E10-862D-49ED-8E9E-D828463E0870}" srcOrd="1" destOrd="0" parTransId="{F36DCA1F-D714-4D36-AD14-E3FCF839B53A}" sibTransId="{C27BE107-6DA1-4C02-B72C-44A95DCA6BBA}"/>
    <dgm:cxn modelId="{2B7CB8D0-4BC8-43AB-940D-784975DA61A2}" type="presOf" srcId="{9CD170B5-A224-4580-B663-79B67ECAADA1}" destId="{D85A19D7-DB66-4A68-B929-F6E1227CDC55}" srcOrd="0" destOrd="0" presId="urn:microsoft.com/office/officeart/2005/8/layout/hList1"/>
    <dgm:cxn modelId="{5004CD26-4B00-4A98-B123-549823619716}" srcId="{6CDB5E10-862D-49ED-8E9E-D828463E0870}" destId="{21613CC2-B8E1-40A9-BCE7-D9723646763B}" srcOrd="0" destOrd="0" parTransId="{BBE5A6D4-A06E-456A-9A9C-60A8716A1246}" sibTransId="{668924E0-DCF1-4A6A-A587-C36B2156791E}"/>
    <dgm:cxn modelId="{BFB0629A-9764-4086-8B7B-EBCF5BA6B3D6}" type="presOf" srcId="{058F1EFF-F1FE-4B4E-8A72-7362D0300369}" destId="{0DC99CFB-A5E9-440C-8652-4F999D823F27}" srcOrd="0" destOrd="2" presId="urn:microsoft.com/office/officeart/2005/8/layout/hList1"/>
    <dgm:cxn modelId="{FDF32B0D-0D2C-4E9A-82CC-B76806E9EECF}" type="presParOf" srcId="{24636F67-C56A-4593-99C0-E9B07152E8E7}" destId="{76A1C009-8CF3-45E9-8B44-13252422315C}" srcOrd="0" destOrd="0" presId="urn:microsoft.com/office/officeart/2005/8/layout/hList1"/>
    <dgm:cxn modelId="{3D7B899E-290D-4B8D-B4E8-5B58381B9560}" type="presParOf" srcId="{76A1C009-8CF3-45E9-8B44-13252422315C}" destId="{BAD2758F-B38F-4CC5-8220-FE94C46A211E}" srcOrd="0" destOrd="0" presId="urn:microsoft.com/office/officeart/2005/8/layout/hList1"/>
    <dgm:cxn modelId="{A28BF9C0-C924-4ECA-9693-C718B440B401}" type="presParOf" srcId="{76A1C009-8CF3-45E9-8B44-13252422315C}" destId="{D85A19D7-DB66-4A68-B929-F6E1227CDC55}" srcOrd="1" destOrd="0" presId="urn:microsoft.com/office/officeart/2005/8/layout/hList1"/>
    <dgm:cxn modelId="{8F7C5A40-7443-40B1-83F9-39F387E162D7}" type="presParOf" srcId="{24636F67-C56A-4593-99C0-E9B07152E8E7}" destId="{13A78DAC-B30C-4A89-97D4-9CDC4DBF5D88}" srcOrd="1" destOrd="0" presId="urn:microsoft.com/office/officeart/2005/8/layout/hList1"/>
    <dgm:cxn modelId="{2130B28C-CDF8-45BC-B7E6-C16A5C810738}" type="presParOf" srcId="{24636F67-C56A-4593-99C0-E9B07152E8E7}" destId="{549D9B76-F124-44EB-9219-34B5D75B915C}" srcOrd="2" destOrd="0" presId="urn:microsoft.com/office/officeart/2005/8/layout/hList1"/>
    <dgm:cxn modelId="{CBA1693B-B6CF-4876-84FB-BBE0848D07F1}" type="presParOf" srcId="{549D9B76-F124-44EB-9219-34B5D75B915C}" destId="{A3A6D9FA-E9F3-424C-8EA5-655D2E8FA436}" srcOrd="0" destOrd="0" presId="urn:microsoft.com/office/officeart/2005/8/layout/hList1"/>
    <dgm:cxn modelId="{BE54CD4D-9705-4F20-A617-CA99403DE417}" type="presParOf" srcId="{549D9B76-F124-44EB-9219-34B5D75B915C}" destId="{0DC99CFB-A5E9-440C-8652-4F999D823F27}"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FE31903-EC47-4299-9146-B3BF9D635315}" type="doc">
      <dgm:prSet loTypeId="urn:microsoft.com/office/officeart/2005/8/layout/vList2" loCatId="list" qsTypeId="urn:microsoft.com/office/officeart/2005/8/quickstyle/simple1#22" qsCatId="simple" csTypeId="urn:microsoft.com/office/officeart/2005/8/colors/accent1_2#18" csCatId="accent1"/>
      <dgm:spPr/>
      <dgm:t>
        <a:bodyPr/>
        <a:lstStyle/>
        <a:p>
          <a:endParaRPr lang="en-US"/>
        </a:p>
      </dgm:t>
    </dgm:pt>
    <dgm:pt modelId="{B3C5ACA2-EF21-43A4-9492-B120640E320D}">
      <dgm:prSet/>
      <dgm:spPr/>
      <dgm:t>
        <a:bodyPr/>
        <a:lstStyle/>
        <a:p>
          <a:pPr algn="ctr" rtl="0"/>
          <a:r>
            <a:rPr lang="en-US" b="1" dirty="0" smtClean="0"/>
            <a:t>The Right Turnaround Leader</a:t>
          </a:r>
          <a:endParaRPr lang="en-US" b="1" dirty="0"/>
        </a:p>
      </dgm:t>
    </dgm:pt>
    <dgm:pt modelId="{4B04A976-B464-48CD-BD3A-2C8ECD48FB28}" type="parTrans" cxnId="{0FFC8997-ABFE-4BE6-BB7D-585DA7B86B41}">
      <dgm:prSet/>
      <dgm:spPr/>
      <dgm:t>
        <a:bodyPr/>
        <a:lstStyle/>
        <a:p>
          <a:endParaRPr lang="en-US"/>
        </a:p>
      </dgm:t>
    </dgm:pt>
    <dgm:pt modelId="{9A4B1EB6-D199-4FD2-8DD2-E3B928943CA3}" type="sibTrans" cxnId="{0FFC8997-ABFE-4BE6-BB7D-585DA7B86B41}">
      <dgm:prSet/>
      <dgm:spPr/>
      <dgm:t>
        <a:bodyPr/>
        <a:lstStyle/>
        <a:p>
          <a:endParaRPr lang="en-US"/>
        </a:p>
      </dgm:t>
    </dgm:pt>
    <dgm:pt modelId="{36598EC1-3AE3-4F8F-9CE8-C041D2492A7F}" type="pres">
      <dgm:prSet presAssocID="{BFE31903-EC47-4299-9146-B3BF9D635315}" presName="linear" presStyleCnt="0">
        <dgm:presLayoutVars>
          <dgm:animLvl val="lvl"/>
          <dgm:resizeHandles val="exact"/>
        </dgm:presLayoutVars>
      </dgm:prSet>
      <dgm:spPr/>
      <dgm:t>
        <a:bodyPr/>
        <a:lstStyle/>
        <a:p>
          <a:endParaRPr lang="en-US"/>
        </a:p>
      </dgm:t>
    </dgm:pt>
    <dgm:pt modelId="{AE125E56-3744-493A-A36C-0AE9F9B18823}" type="pres">
      <dgm:prSet presAssocID="{B3C5ACA2-EF21-43A4-9492-B120640E320D}" presName="parentText" presStyleLbl="node1" presStyleIdx="0" presStyleCnt="1">
        <dgm:presLayoutVars>
          <dgm:chMax val="0"/>
          <dgm:bulletEnabled val="1"/>
        </dgm:presLayoutVars>
      </dgm:prSet>
      <dgm:spPr/>
      <dgm:t>
        <a:bodyPr/>
        <a:lstStyle/>
        <a:p>
          <a:endParaRPr lang="en-US"/>
        </a:p>
      </dgm:t>
    </dgm:pt>
  </dgm:ptLst>
  <dgm:cxnLst>
    <dgm:cxn modelId="{0FFC8997-ABFE-4BE6-BB7D-585DA7B86B41}" srcId="{BFE31903-EC47-4299-9146-B3BF9D635315}" destId="{B3C5ACA2-EF21-43A4-9492-B120640E320D}" srcOrd="0" destOrd="0" parTransId="{4B04A976-B464-48CD-BD3A-2C8ECD48FB28}" sibTransId="{9A4B1EB6-D199-4FD2-8DD2-E3B928943CA3}"/>
    <dgm:cxn modelId="{2876DDF2-7EBE-4E87-8560-93B6813B128A}" type="presOf" srcId="{BFE31903-EC47-4299-9146-B3BF9D635315}" destId="{36598EC1-3AE3-4F8F-9CE8-C041D2492A7F}" srcOrd="0" destOrd="0" presId="urn:microsoft.com/office/officeart/2005/8/layout/vList2"/>
    <dgm:cxn modelId="{CEEDE399-1BC8-4F2A-ACFD-8B9086970111}" type="presOf" srcId="{B3C5ACA2-EF21-43A4-9492-B120640E320D}" destId="{AE125E56-3744-493A-A36C-0AE9F9B18823}" srcOrd="0" destOrd="0" presId="urn:microsoft.com/office/officeart/2005/8/layout/vList2"/>
    <dgm:cxn modelId="{CDCBCCF0-42F4-4B68-B2EF-9BEA0A520947}" type="presParOf" srcId="{36598EC1-3AE3-4F8F-9CE8-C041D2492A7F}" destId="{AE125E56-3744-493A-A36C-0AE9F9B18823}"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03AD0C5-424F-4928-82A5-AE84BD898688}" type="doc">
      <dgm:prSet loTypeId="urn:microsoft.com/office/officeart/2005/8/layout/vList2" loCatId="list" qsTypeId="urn:microsoft.com/office/officeart/2005/8/quickstyle/simple1#23" qsCatId="simple" csTypeId="urn:microsoft.com/office/officeart/2005/8/colors/accent1_2#19" csCatId="accent1" phldr="1"/>
      <dgm:spPr/>
      <dgm:t>
        <a:bodyPr/>
        <a:lstStyle/>
        <a:p>
          <a:endParaRPr lang="en-US"/>
        </a:p>
      </dgm:t>
    </dgm:pt>
    <dgm:pt modelId="{2239631F-205D-4711-898D-72DC891810CC}">
      <dgm:prSet/>
      <dgm:spPr/>
      <dgm:t>
        <a:bodyPr/>
        <a:lstStyle/>
        <a:p>
          <a:pPr rtl="0"/>
          <a:r>
            <a:rPr lang="en-US" dirty="0" smtClean="0"/>
            <a:t>Choose a turnaround principal who can “walk the talk”</a:t>
          </a:r>
          <a:endParaRPr lang="en-US" dirty="0"/>
        </a:p>
      </dgm:t>
    </dgm:pt>
    <dgm:pt modelId="{37C35BF2-7468-46D0-B3D0-4BA0945B13BB}" type="parTrans" cxnId="{E78BF3A8-F739-4845-8334-6F739064AB37}">
      <dgm:prSet/>
      <dgm:spPr/>
      <dgm:t>
        <a:bodyPr/>
        <a:lstStyle/>
        <a:p>
          <a:endParaRPr lang="en-US"/>
        </a:p>
      </dgm:t>
    </dgm:pt>
    <dgm:pt modelId="{6878FCE3-5D26-47FE-83A9-631872E4CA46}" type="sibTrans" cxnId="{E78BF3A8-F739-4845-8334-6F739064AB37}">
      <dgm:prSet/>
      <dgm:spPr/>
      <dgm:t>
        <a:bodyPr/>
        <a:lstStyle/>
        <a:p>
          <a:endParaRPr lang="en-US"/>
        </a:p>
      </dgm:t>
    </dgm:pt>
    <dgm:pt modelId="{62726139-AF5B-4F35-8CF7-08B3CC66CA3D}">
      <dgm:prSet/>
      <dgm:spPr/>
      <dgm:t>
        <a:bodyPr/>
        <a:lstStyle/>
        <a:p>
          <a:pPr rtl="0"/>
          <a:r>
            <a:rPr lang="en-US" dirty="0" smtClean="0"/>
            <a:t>Help the principal craft the vision</a:t>
          </a:r>
          <a:endParaRPr lang="en-US" dirty="0"/>
        </a:p>
      </dgm:t>
    </dgm:pt>
    <dgm:pt modelId="{853C5E33-77F1-4F9D-BBA1-7CFDDA40A16D}" type="parTrans" cxnId="{5EFC6AFE-3739-4EAC-8AE5-405E6C168B24}">
      <dgm:prSet/>
      <dgm:spPr/>
      <dgm:t>
        <a:bodyPr/>
        <a:lstStyle/>
        <a:p>
          <a:endParaRPr lang="en-US"/>
        </a:p>
      </dgm:t>
    </dgm:pt>
    <dgm:pt modelId="{3603D25F-9555-45A1-9AFA-387B2A030215}" type="sibTrans" cxnId="{5EFC6AFE-3739-4EAC-8AE5-405E6C168B24}">
      <dgm:prSet/>
      <dgm:spPr/>
      <dgm:t>
        <a:bodyPr/>
        <a:lstStyle/>
        <a:p>
          <a:endParaRPr lang="en-US"/>
        </a:p>
      </dgm:t>
    </dgm:pt>
    <dgm:pt modelId="{89E10B54-2190-44A2-BBD4-EE405DD24E41}">
      <dgm:prSet/>
      <dgm:spPr/>
      <dgm:t>
        <a:bodyPr/>
        <a:lstStyle/>
        <a:p>
          <a:pPr rtl="0"/>
          <a:r>
            <a:rPr lang="en-US" dirty="0" smtClean="0"/>
            <a:t>Provide the principal with data to show -</a:t>
          </a:r>
          <a:endParaRPr lang="en-US" dirty="0"/>
        </a:p>
      </dgm:t>
    </dgm:pt>
    <dgm:pt modelId="{F95494DB-6C17-4482-852B-34EBD3547350}" type="parTrans" cxnId="{2A3461B6-C47A-4713-9CC7-109629DD455B}">
      <dgm:prSet/>
      <dgm:spPr/>
      <dgm:t>
        <a:bodyPr/>
        <a:lstStyle/>
        <a:p>
          <a:endParaRPr lang="en-US"/>
        </a:p>
      </dgm:t>
    </dgm:pt>
    <dgm:pt modelId="{8FBA5D57-C9A8-444A-BAC1-EA94781592E8}" type="sibTrans" cxnId="{2A3461B6-C47A-4713-9CC7-109629DD455B}">
      <dgm:prSet/>
      <dgm:spPr/>
      <dgm:t>
        <a:bodyPr/>
        <a:lstStyle/>
        <a:p>
          <a:endParaRPr lang="en-US"/>
        </a:p>
      </dgm:t>
    </dgm:pt>
    <dgm:pt modelId="{3F5A751E-7604-4F5C-9F2A-B76522A54748}">
      <dgm:prSet custT="1"/>
      <dgm:spPr/>
      <dgm:t>
        <a:bodyPr/>
        <a:lstStyle/>
        <a:p>
          <a:pPr rtl="0"/>
          <a:r>
            <a:rPr lang="en-US" sz="2400" dirty="0" smtClean="0"/>
            <a:t>Vivid picture of what success will look like</a:t>
          </a:r>
          <a:endParaRPr lang="en-US" sz="2400" dirty="0"/>
        </a:p>
      </dgm:t>
    </dgm:pt>
    <dgm:pt modelId="{6047D98F-FA43-4B5D-AB42-3F22CB00CD2E}" type="parTrans" cxnId="{7DB991B0-D43D-457D-B582-78303D9A6B68}">
      <dgm:prSet/>
      <dgm:spPr/>
      <dgm:t>
        <a:bodyPr/>
        <a:lstStyle/>
        <a:p>
          <a:endParaRPr lang="en-US"/>
        </a:p>
      </dgm:t>
    </dgm:pt>
    <dgm:pt modelId="{07AFF9C2-38A2-471F-9B94-65A959F60409}" type="sibTrans" cxnId="{7DB991B0-D43D-457D-B582-78303D9A6B68}">
      <dgm:prSet/>
      <dgm:spPr/>
      <dgm:t>
        <a:bodyPr/>
        <a:lstStyle/>
        <a:p>
          <a:endParaRPr lang="en-US"/>
        </a:p>
      </dgm:t>
    </dgm:pt>
    <dgm:pt modelId="{567C9A8D-FAAB-47C8-A99A-6187573BCF08}">
      <dgm:prSet custT="1"/>
      <dgm:spPr/>
      <dgm:t>
        <a:bodyPr/>
        <a:lstStyle/>
        <a:p>
          <a:pPr rtl="0"/>
          <a:r>
            <a:rPr lang="en-US" sz="2400" dirty="0" smtClean="0"/>
            <a:t>What the changes will mean for students</a:t>
          </a:r>
          <a:endParaRPr lang="en-US" sz="2400" dirty="0"/>
        </a:p>
      </dgm:t>
    </dgm:pt>
    <dgm:pt modelId="{691E2123-9B01-43FE-8615-081C03B60AAE}" type="parTrans" cxnId="{1D0F1057-F4D2-4364-9C4D-87E4543AB9BA}">
      <dgm:prSet/>
      <dgm:spPr/>
      <dgm:t>
        <a:bodyPr/>
        <a:lstStyle/>
        <a:p>
          <a:endParaRPr lang="en-US"/>
        </a:p>
      </dgm:t>
    </dgm:pt>
    <dgm:pt modelId="{5BCA6A64-5152-4E94-A690-A09E4FE3E05F}" type="sibTrans" cxnId="{1D0F1057-F4D2-4364-9C4D-87E4543AB9BA}">
      <dgm:prSet/>
      <dgm:spPr/>
      <dgm:t>
        <a:bodyPr/>
        <a:lstStyle/>
        <a:p>
          <a:endParaRPr lang="en-US"/>
        </a:p>
      </dgm:t>
    </dgm:pt>
    <dgm:pt modelId="{AB7B7062-2134-413E-934B-DAC0143C0857}">
      <dgm:prSet custT="1"/>
      <dgm:spPr/>
      <dgm:t>
        <a:bodyPr/>
        <a:lstStyle/>
        <a:p>
          <a:pPr rtl="0"/>
          <a:r>
            <a:rPr lang="en-US" sz="2400" dirty="0" smtClean="0"/>
            <a:t>Specific learning goals rather than vague promises</a:t>
          </a:r>
          <a:endParaRPr lang="en-US" sz="2400" dirty="0"/>
        </a:p>
      </dgm:t>
    </dgm:pt>
    <dgm:pt modelId="{E9350C9C-BBD7-4C6F-9942-E41F863D595F}" type="parTrans" cxnId="{8BF98D19-5BD3-4C07-8C02-70A90A81ED17}">
      <dgm:prSet/>
      <dgm:spPr/>
      <dgm:t>
        <a:bodyPr/>
        <a:lstStyle/>
        <a:p>
          <a:endParaRPr lang="en-US"/>
        </a:p>
      </dgm:t>
    </dgm:pt>
    <dgm:pt modelId="{AA3A86FD-35EB-49B7-BD35-A28150CD240B}" type="sibTrans" cxnId="{8BF98D19-5BD3-4C07-8C02-70A90A81ED17}">
      <dgm:prSet/>
      <dgm:spPr/>
      <dgm:t>
        <a:bodyPr/>
        <a:lstStyle/>
        <a:p>
          <a:endParaRPr lang="en-US"/>
        </a:p>
      </dgm:t>
    </dgm:pt>
    <dgm:pt modelId="{C772E13E-8219-4F2F-A0A6-9A76E1B70B43}" type="pres">
      <dgm:prSet presAssocID="{003AD0C5-424F-4928-82A5-AE84BD898688}" presName="linear" presStyleCnt="0">
        <dgm:presLayoutVars>
          <dgm:animLvl val="lvl"/>
          <dgm:resizeHandles val="exact"/>
        </dgm:presLayoutVars>
      </dgm:prSet>
      <dgm:spPr/>
      <dgm:t>
        <a:bodyPr/>
        <a:lstStyle/>
        <a:p>
          <a:endParaRPr lang="en-US"/>
        </a:p>
      </dgm:t>
    </dgm:pt>
    <dgm:pt modelId="{DF2619D3-8A7D-4B82-A597-53E771ECAA4E}" type="pres">
      <dgm:prSet presAssocID="{2239631F-205D-4711-898D-72DC891810CC}" presName="parentText" presStyleLbl="node1" presStyleIdx="0" presStyleCnt="3">
        <dgm:presLayoutVars>
          <dgm:chMax val="0"/>
          <dgm:bulletEnabled val="1"/>
        </dgm:presLayoutVars>
      </dgm:prSet>
      <dgm:spPr/>
      <dgm:t>
        <a:bodyPr/>
        <a:lstStyle/>
        <a:p>
          <a:endParaRPr lang="en-US"/>
        </a:p>
      </dgm:t>
    </dgm:pt>
    <dgm:pt modelId="{A1F04B1E-CF33-451C-86C9-1FE4DDF7F188}" type="pres">
      <dgm:prSet presAssocID="{6878FCE3-5D26-47FE-83A9-631872E4CA46}" presName="spacer" presStyleCnt="0"/>
      <dgm:spPr/>
    </dgm:pt>
    <dgm:pt modelId="{EE8CA3E6-45C1-462C-BA51-C05ADBD907B3}" type="pres">
      <dgm:prSet presAssocID="{62726139-AF5B-4F35-8CF7-08B3CC66CA3D}" presName="parentText" presStyleLbl="node1" presStyleIdx="1" presStyleCnt="3">
        <dgm:presLayoutVars>
          <dgm:chMax val="0"/>
          <dgm:bulletEnabled val="1"/>
        </dgm:presLayoutVars>
      </dgm:prSet>
      <dgm:spPr/>
      <dgm:t>
        <a:bodyPr/>
        <a:lstStyle/>
        <a:p>
          <a:endParaRPr lang="en-US"/>
        </a:p>
      </dgm:t>
    </dgm:pt>
    <dgm:pt modelId="{6BD3D950-3F7B-47CB-9546-9A96D80DBCD9}" type="pres">
      <dgm:prSet presAssocID="{3603D25F-9555-45A1-9AFA-387B2A030215}" presName="spacer" presStyleCnt="0"/>
      <dgm:spPr/>
    </dgm:pt>
    <dgm:pt modelId="{10D94E5E-572F-470A-A9C5-B4A56659BF0B}" type="pres">
      <dgm:prSet presAssocID="{89E10B54-2190-44A2-BBD4-EE405DD24E41}" presName="parentText" presStyleLbl="node1" presStyleIdx="2" presStyleCnt="3">
        <dgm:presLayoutVars>
          <dgm:chMax val="0"/>
          <dgm:bulletEnabled val="1"/>
        </dgm:presLayoutVars>
      </dgm:prSet>
      <dgm:spPr/>
      <dgm:t>
        <a:bodyPr/>
        <a:lstStyle/>
        <a:p>
          <a:endParaRPr lang="en-US"/>
        </a:p>
      </dgm:t>
    </dgm:pt>
    <dgm:pt modelId="{7A32F22D-2E89-42EC-8598-9CCC5F44A5D7}" type="pres">
      <dgm:prSet presAssocID="{89E10B54-2190-44A2-BBD4-EE405DD24E41}" presName="childText" presStyleLbl="revTx" presStyleIdx="0" presStyleCnt="1">
        <dgm:presLayoutVars>
          <dgm:bulletEnabled val="1"/>
        </dgm:presLayoutVars>
      </dgm:prSet>
      <dgm:spPr/>
      <dgm:t>
        <a:bodyPr/>
        <a:lstStyle/>
        <a:p>
          <a:endParaRPr lang="en-US"/>
        </a:p>
      </dgm:t>
    </dgm:pt>
  </dgm:ptLst>
  <dgm:cxnLst>
    <dgm:cxn modelId="{25DB1B7E-4F44-4DBD-8C2E-3C403A7015D4}" type="presOf" srcId="{567C9A8D-FAAB-47C8-A99A-6187573BCF08}" destId="{7A32F22D-2E89-42EC-8598-9CCC5F44A5D7}" srcOrd="0" destOrd="1" presId="urn:microsoft.com/office/officeart/2005/8/layout/vList2"/>
    <dgm:cxn modelId="{6A056588-6534-4407-99AD-24D972095FE3}" type="presOf" srcId="{3F5A751E-7604-4F5C-9F2A-B76522A54748}" destId="{7A32F22D-2E89-42EC-8598-9CCC5F44A5D7}" srcOrd="0" destOrd="0" presId="urn:microsoft.com/office/officeart/2005/8/layout/vList2"/>
    <dgm:cxn modelId="{59F04547-C9DA-418F-863F-6D3982D89532}" type="presOf" srcId="{2239631F-205D-4711-898D-72DC891810CC}" destId="{DF2619D3-8A7D-4B82-A597-53E771ECAA4E}" srcOrd="0" destOrd="0" presId="urn:microsoft.com/office/officeart/2005/8/layout/vList2"/>
    <dgm:cxn modelId="{1D0F1057-F4D2-4364-9C4D-87E4543AB9BA}" srcId="{89E10B54-2190-44A2-BBD4-EE405DD24E41}" destId="{567C9A8D-FAAB-47C8-A99A-6187573BCF08}" srcOrd="1" destOrd="0" parTransId="{691E2123-9B01-43FE-8615-081C03B60AAE}" sibTransId="{5BCA6A64-5152-4E94-A690-A09E4FE3E05F}"/>
    <dgm:cxn modelId="{7DB991B0-D43D-457D-B582-78303D9A6B68}" srcId="{89E10B54-2190-44A2-BBD4-EE405DD24E41}" destId="{3F5A751E-7604-4F5C-9F2A-B76522A54748}" srcOrd="0" destOrd="0" parTransId="{6047D98F-FA43-4B5D-AB42-3F22CB00CD2E}" sibTransId="{07AFF9C2-38A2-471F-9B94-65A959F60409}"/>
    <dgm:cxn modelId="{8BF98D19-5BD3-4C07-8C02-70A90A81ED17}" srcId="{89E10B54-2190-44A2-BBD4-EE405DD24E41}" destId="{AB7B7062-2134-413E-934B-DAC0143C0857}" srcOrd="2" destOrd="0" parTransId="{E9350C9C-BBD7-4C6F-9942-E41F863D595F}" sibTransId="{AA3A86FD-35EB-49B7-BD35-A28150CD240B}"/>
    <dgm:cxn modelId="{7CAC3276-DA52-48E1-AE55-98E7B918CD75}" type="presOf" srcId="{62726139-AF5B-4F35-8CF7-08B3CC66CA3D}" destId="{EE8CA3E6-45C1-462C-BA51-C05ADBD907B3}" srcOrd="0" destOrd="0" presId="urn:microsoft.com/office/officeart/2005/8/layout/vList2"/>
    <dgm:cxn modelId="{CE7EB467-8ADD-4F94-9D8A-08EC859C76D8}" type="presOf" srcId="{AB7B7062-2134-413E-934B-DAC0143C0857}" destId="{7A32F22D-2E89-42EC-8598-9CCC5F44A5D7}" srcOrd="0" destOrd="2" presId="urn:microsoft.com/office/officeart/2005/8/layout/vList2"/>
    <dgm:cxn modelId="{E78BF3A8-F739-4845-8334-6F739064AB37}" srcId="{003AD0C5-424F-4928-82A5-AE84BD898688}" destId="{2239631F-205D-4711-898D-72DC891810CC}" srcOrd="0" destOrd="0" parTransId="{37C35BF2-7468-46D0-B3D0-4BA0945B13BB}" sibTransId="{6878FCE3-5D26-47FE-83A9-631872E4CA46}"/>
    <dgm:cxn modelId="{2A3461B6-C47A-4713-9CC7-109629DD455B}" srcId="{003AD0C5-424F-4928-82A5-AE84BD898688}" destId="{89E10B54-2190-44A2-BBD4-EE405DD24E41}" srcOrd="2" destOrd="0" parTransId="{F95494DB-6C17-4482-852B-34EBD3547350}" sibTransId="{8FBA5D57-C9A8-444A-BAC1-EA94781592E8}"/>
    <dgm:cxn modelId="{25842256-53DC-47AF-B19B-E8A27B5826FB}" type="presOf" srcId="{003AD0C5-424F-4928-82A5-AE84BD898688}" destId="{C772E13E-8219-4F2F-A0A6-9A76E1B70B43}" srcOrd="0" destOrd="0" presId="urn:microsoft.com/office/officeart/2005/8/layout/vList2"/>
    <dgm:cxn modelId="{5EFC6AFE-3739-4EAC-8AE5-405E6C168B24}" srcId="{003AD0C5-424F-4928-82A5-AE84BD898688}" destId="{62726139-AF5B-4F35-8CF7-08B3CC66CA3D}" srcOrd="1" destOrd="0" parTransId="{853C5E33-77F1-4F9D-BBA1-7CFDDA40A16D}" sibTransId="{3603D25F-9555-45A1-9AFA-387B2A030215}"/>
    <dgm:cxn modelId="{FC22113F-0C78-4739-BA24-E4AAF5AD0DCF}" type="presOf" srcId="{89E10B54-2190-44A2-BBD4-EE405DD24E41}" destId="{10D94E5E-572F-470A-A9C5-B4A56659BF0B}" srcOrd="0" destOrd="0" presId="urn:microsoft.com/office/officeart/2005/8/layout/vList2"/>
    <dgm:cxn modelId="{3AD18085-53B9-4092-B588-412061F62AAB}" type="presParOf" srcId="{C772E13E-8219-4F2F-A0A6-9A76E1B70B43}" destId="{DF2619D3-8A7D-4B82-A597-53E771ECAA4E}" srcOrd="0" destOrd="0" presId="urn:microsoft.com/office/officeart/2005/8/layout/vList2"/>
    <dgm:cxn modelId="{52D9527D-1BE2-4E72-BD28-633A069A48DA}" type="presParOf" srcId="{C772E13E-8219-4F2F-A0A6-9A76E1B70B43}" destId="{A1F04B1E-CF33-451C-86C9-1FE4DDF7F188}" srcOrd="1" destOrd="0" presId="urn:microsoft.com/office/officeart/2005/8/layout/vList2"/>
    <dgm:cxn modelId="{B09660FB-BD2F-4415-A229-DEC6BD3A474E}" type="presParOf" srcId="{C772E13E-8219-4F2F-A0A6-9A76E1B70B43}" destId="{EE8CA3E6-45C1-462C-BA51-C05ADBD907B3}" srcOrd="2" destOrd="0" presId="urn:microsoft.com/office/officeart/2005/8/layout/vList2"/>
    <dgm:cxn modelId="{20BAFDB8-496B-45D5-B21A-D50382E02ABF}" type="presParOf" srcId="{C772E13E-8219-4F2F-A0A6-9A76E1B70B43}" destId="{6BD3D950-3F7B-47CB-9546-9A96D80DBCD9}" srcOrd="3" destOrd="0" presId="urn:microsoft.com/office/officeart/2005/8/layout/vList2"/>
    <dgm:cxn modelId="{141D60B9-0FD3-4FE7-9A9F-A9DE7CB36F56}" type="presParOf" srcId="{C772E13E-8219-4F2F-A0A6-9A76E1B70B43}" destId="{10D94E5E-572F-470A-A9C5-B4A56659BF0B}" srcOrd="4" destOrd="0" presId="urn:microsoft.com/office/officeart/2005/8/layout/vList2"/>
    <dgm:cxn modelId="{64659166-9BD8-4F81-8D85-D30CC4645CBB}" type="presParOf" srcId="{C772E13E-8219-4F2F-A0A6-9A76E1B70B43}" destId="{7A32F22D-2E89-42EC-8598-9CCC5F44A5D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07C1D67-D16D-4661-9E08-DED9A52D4D2B}" type="doc">
      <dgm:prSet loTypeId="urn:microsoft.com/office/officeart/2005/8/layout/vList2" loCatId="list" qsTypeId="urn:microsoft.com/office/officeart/2005/8/quickstyle/simple1#24" qsCatId="simple" csTypeId="urn:microsoft.com/office/officeart/2005/8/colors/accent1_2#20" csCatId="accent1"/>
      <dgm:spPr/>
      <dgm:t>
        <a:bodyPr/>
        <a:lstStyle/>
        <a:p>
          <a:endParaRPr lang="en-US"/>
        </a:p>
      </dgm:t>
    </dgm:pt>
    <dgm:pt modelId="{7D9448FD-0D08-43EB-9553-759A853D1BE3}">
      <dgm:prSet/>
      <dgm:spPr/>
      <dgm:t>
        <a:bodyPr/>
        <a:lstStyle/>
        <a:p>
          <a:pPr algn="ctr" rtl="0"/>
          <a:r>
            <a:rPr lang="en-US" b="1" dirty="0" smtClean="0"/>
            <a:t>The Bottom Line for the District</a:t>
          </a:r>
          <a:endParaRPr lang="en-US" b="1" dirty="0"/>
        </a:p>
      </dgm:t>
    </dgm:pt>
    <dgm:pt modelId="{36B9F574-75E8-4484-B8A3-8B0492CBEFDB}" type="parTrans" cxnId="{64C0A28C-FC80-4E8D-B596-E4675A1B14D3}">
      <dgm:prSet/>
      <dgm:spPr/>
      <dgm:t>
        <a:bodyPr/>
        <a:lstStyle/>
        <a:p>
          <a:endParaRPr lang="en-US"/>
        </a:p>
      </dgm:t>
    </dgm:pt>
    <dgm:pt modelId="{4027DA05-0D9B-4982-81E1-09A5D5921E83}" type="sibTrans" cxnId="{64C0A28C-FC80-4E8D-B596-E4675A1B14D3}">
      <dgm:prSet/>
      <dgm:spPr/>
      <dgm:t>
        <a:bodyPr/>
        <a:lstStyle/>
        <a:p>
          <a:endParaRPr lang="en-US"/>
        </a:p>
      </dgm:t>
    </dgm:pt>
    <dgm:pt modelId="{1F1677C3-8634-4E93-962D-0C31ACF6566E}" type="pres">
      <dgm:prSet presAssocID="{307C1D67-D16D-4661-9E08-DED9A52D4D2B}" presName="linear" presStyleCnt="0">
        <dgm:presLayoutVars>
          <dgm:animLvl val="lvl"/>
          <dgm:resizeHandles val="exact"/>
        </dgm:presLayoutVars>
      </dgm:prSet>
      <dgm:spPr/>
      <dgm:t>
        <a:bodyPr/>
        <a:lstStyle/>
        <a:p>
          <a:endParaRPr lang="en-US"/>
        </a:p>
      </dgm:t>
    </dgm:pt>
    <dgm:pt modelId="{62679207-CFE3-41FE-959D-1B25BCF773B9}" type="pres">
      <dgm:prSet presAssocID="{7D9448FD-0D08-43EB-9553-759A853D1BE3}" presName="parentText" presStyleLbl="node1" presStyleIdx="0" presStyleCnt="1">
        <dgm:presLayoutVars>
          <dgm:chMax val="0"/>
          <dgm:bulletEnabled val="1"/>
        </dgm:presLayoutVars>
      </dgm:prSet>
      <dgm:spPr/>
      <dgm:t>
        <a:bodyPr/>
        <a:lstStyle/>
        <a:p>
          <a:endParaRPr lang="en-US"/>
        </a:p>
      </dgm:t>
    </dgm:pt>
  </dgm:ptLst>
  <dgm:cxnLst>
    <dgm:cxn modelId="{C40C4F1A-4680-4D33-83A5-381D29E51E4D}" type="presOf" srcId="{7D9448FD-0D08-43EB-9553-759A853D1BE3}" destId="{62679207-CFE3-41FE-959D-1B25BCF773B9}" srcOrd="0" destOrd="0" presId="urn:microsoft.com/office/officeart/2005/8/layout/vList2"/>
    <dgm:cxn modelId="{559BF32B-9ADD-4BE8-9196-363ABCA6A2B1}" type="presOf" srcId="{307C1D67-D16D-4661-9E08-DED9A52D4D2B}" destId="{1F1677C3-8634-4E93-962D-0C31ACF6566E}" srcOrd="0" destOrd="0" presId="urn:microsoft.com/office/officeart/2005/8/layout/vList2"/>
    <dgm:cxn modelId="{64C0A28C-FC80-4E8D-B596-E4675A1B14D3}" srcId="{307C1D67-D16D-4661-9E08-DED9A52D4D2B}" destId="{7D9448FD-0D08-43EB-9553-759A853D1BE3}" srcOrd="0" destOrd="0" parTransId="{36B9F574-75E8-4484-B8A3-8B0492CBEFDB}" sibTransId="{4027DA05-0D9B-4982-81E1-09A5D5921E83}"/>
    <dgm:cxn modelId="{15F6BB9E-EA01-49D5-9F7E-BCB276A6D744}" type="presParOf" srcId="{1F1677C3-8634-4E93-962D-0C31ACF6566E}" destId="{62679207-CFE3-41FE-959D-1B25BCF773B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F1A35C0-4531-482A-81C1-F4AF9CF2706E}" type="doc">
      <dgm:prSet loTypeId="urn:microsoft.com/office/officeart/2005/8/layout/vList5" loCatId="list" qsTypeId="urn:microsoft.com/office/officeart/2005/8/quickstyle/simple1#25" qsCatId="simple" csTypeId="urn:microsoft.com/office/officeart/2005/8/colors/accent1_2#21" csCatId="accent1" phldr="1"/>
      <dgm:spPr/>
      <dgm:t>
        <a:bodyPr/>
        <a:lstStyle/>
        <a:p>
          <a:endParaRPr lang="en-US"/>
        </a:p>
      </dgm:t>
    </dgm:pt>
    <dgm:pt modelId="{E706345C-06E7-462D-977B-9858AAD75680}">
      <dgm:prSet/>
      <dgm:spPr/>
      <dgm:t>
        <a:bodyPr/>
        <a:lstStyle/>
        <a:p>
          <a:pPr rtl="0"/>
          <a:r>
            <a:rPr lang="en-US" dirty="0" smtClean="0"/>
            <a:t>Communication about serious school reform must be:</a:t>
          </a:r>
          <a:endParaRPr lang="en-US" dirty="0"/>
        </a:p>
      </dgm:t>
    </dgm:pt>
    <dgm:pt modelId="{894C9FBA-32D2-40D4-90D3-2D422B2E48FC}" type="parTrans" cxnId="{D2B3820D-0BAC-4D5B-AAE9-E73C67D71ECD}">
      <dgm:prSet/>
      <dgm:spPr/>
      <dgm:t>
        <a:bodyPr/>
        <a:lstStyle/>
        <a:p>
          <a:endParaRPr lang="en-US"/>
        </a:p>
      </dgm:t>
    </dgm:pt>
    <dgm:pt modelId="{0A12C1FD-55A2-4960-B08E-024B7ECB414B}" type="sibTrans" cxnId="{D2B3820D-0BAC-4D5B-AAE9-E73C67D71ECD}">
      <dgm:prSet/>
      <dgm:spPr/>
      <dgm:t>
        <a:bodyPr/>
        <a:lstStyle/>
        <a:p>
          <a:endParaRPr lang="en-US"/>
        </a:p>
      </dgm:t>
    </dgm:pt>
    <dgm:pt modelId="{BE95F390-3218-4DCC-BF84-0C7242A6E45A}">
      <dgm:prSet/>
      <dgm:spPr/>
      <dgm:t>
        <a:bodyPr/>
        <a:lstStyle/>
        <a:p>
          <a:pPr rtl="0"/>
          <a:r>
            <a:rPr lang="en-US" dirty="0" smtClean="0"/>
            <a:t>clear, transparent, timely, and </a:t>
          </a:r>
          <a:r>
            <a:rPr lang="en-US" u="sng" dirty="0" smtClean="0"/>
            <a:t>unwavering</a:t>
          </a:r>
          <a:r>
            <a:rPr lang="en-US" dirty="0" smtClean="0"/>
            <a:t>.</a:t>
          </a:r>
          <a:endParaRPr lang="en-US" dirty="0"/>
        </a:p>
      </dgm:t>
    </dgm:pt>
    <dgm:pt modelId="{7A677371-6A30-4DCE-A9BD-5AF41B8A9E4E}" type="parTrans" cxnId="{A231DA8D-EC28-440C-BE28-D6571165098A}">
      <dgm:prSet/>
      <dgm:spPr/>
      <dgm:t>
        <a:bodyPr/>
        <a:lstStyle/>
        <a:p>
          <a:endParaRPr lang="en-US"/>
        </a:p>
      </dgm:t>
    </dgm:pt>
    <dgm:pt modelId="{32E6228D-B9C6-40C8-9B93-5348F75E53B8}" type="sibTrans" cxnId="{A231DA8D-EC28-440C-BE28-D6571165098A}">
      <dgm:prSet/>
      <dgm:spPr/>
      <dgm:t>
        <a:bodyPr/>
        <a:lstStyle/>
        <a:p>
          <a:endParaRPr lang="en-US"/>
        </a:p>
      </dgm:t>
    </dgm:pt>
    <dgm:pt modelId="{35CFE70A-5523-4581-BFEB-4C0D92E2B27D}">
      <dgm:prSet/>
      <dgm:spPr/>
      <dgm:t>
        <a:bodyPr/>
        <a:lstStyle/>
        <a:p>
          <a:pPr rtl="0"/>
          <a:r>
            <a:rPr lang="en-US" dirty="0" smtClean="0"/>
            <a:t>District leaders and boards must be:</a:t>
          </a:r>
          <a:endParaRPr lang="en-US" dirty="0"/>
        </a:p>
      </dgm:t>
    </dgm:pt>
    <dgm:pt modelId="{205CFA51-6598-45D7-8A1B-2896E185531C}" type="parTrans" cxnId="{B68127E3-0EB0-488B-8542-6E6EE2AFCF08}">
      <dgm:prSet/>
      <dgm:spPr/>
      <dgm:t>
        <a:bodyPr/>
        <a:lstStyle/>
        <a:p>
          <a:endParaRPr lang="en-US"/>
        </a:p>
      </dgm:t>
    </dgm:pt>
    <dgm:pt modelId="{6B0A4579-F150-4257-BA45-1CE5906D8544}" type="sibTrans" cxnId="{B68127E3-0EB0-488B-8542-6E6EE2AFCF08}">
      <dgm:prSet/>
      <dgm:spPr/>
      <dgm:t>
        <a:bodyPr/>
        <a:lstStyle/>
        <a:p>
          <a:endParaRPr lang="en-US"/>
        </a:p>
      </dgm:t>
    </dgm:pt>
    <dgm:pt modelId="{9496B13D-FF87-47EA-BCE2-D8D4772FB099}">
      <dgm:prSet/>
      <dgm:spPr/>
      <dgm:t>
        <a:bodyPr/>
        <a:lstStyle/>
        <a:p>
          <a:pPr rtl="0"/>
          <a:r>
            <a:rPr lang="en-US" dirty="0" smtClean="0"/>
            <a:t>unified</a:t>
          </a:r>
          <a:endParaRPr lang="en-US" dirty="0"/>
        </a:p>
      </dgm:t>
    </dgm:pt>
    <dgm:pt modelId="{07DBE6E7-911A-48FB-859D-9FF3689D452E}" type="parTrans" cxnId="{45F28643-3414-493F-A276-575AE51242A9}">
      <dgm:prSet/>
      <dgm:spPr/>
      <dgm:t>
        <a:bodyPr/>
        <a:lstStyle/>
        <a:p>
          <a:endParaRPr lang="en-US"/>
        </a:p>
      </dgm:t>
    </dgm:pt>
    <dgm:pt modelId="{86F8E312-E533-4528-A6E4-03B2C0D0C35D}" type="sibTrans" cxnId="{45F28643-3414-493F-A276-575AE51242A9}">
      <dgm:prSet/>
      <dgm:spPr/>
      <dgm:t>
        <a:bodyPr/>
        <a:lstStyle/>
        <a:p>
          <a:endParaRPr lang="en-US"/>
        </a:p>
      </dgm:t>
    </dgm:pt>
    <dgm:pt modelId="{EE616B4B-2B1D-408A-95D6-3B10C245F782}">
      <dgm:prSet/>
      <dgm:spPr/>
      <dgm:t>
        <a:bodyPr/>
        <a:lstStyle/>
        <a:p>
          <a:pPr rtl="0"/>
          <a:r>
            <a:rPr lang="en-US" dirty="0" smtClean="0"/>
            <a:t>equipped to explain the brutal facts as well as a clear vision of what will be better for students</a:t>
          </a:r>
          <a:endParaRPr lang="en-US" dirty="0"/>
        </a:p>
      </dgm:t>
    </dgm:pt>
    <dgm:pt modelId="{4C36AE21-5D37-4980-8881-5A02E09EC734}" type="parTrans" cxnId="{BDAF1AFB-72DF-416D-A1CD-CBBCD36F9EC0}">
      <dgm:prSet/>
      <dgm:spPr/>
      <dgm:t>
        <a:bodyPr/>
        <a:lstStyle/>
        <a:p>
          <a:endParaRPr lang="en-US"/>
        </a:p>
      </dgm:t>
    </dgm:pt>
    <dgm:pt modelId="{337BB1DE-9D7C-4E45-9B0A-1221C7531E1E}" type="sibTrans" cxnId="{BDAF1AFB-72DF-416D-A1CD-CBBCD36F9EC0}">
      <dgm:prSet/>
      <dgm:spPr/>
      <dgm:t>
        <a:bodyPr/>
        <a:lstStyle/>
        <a:p>
          <a:endParaRPr lang="en-US"/>
        </a:p>
      </dgm:t>
    </dgm:pt>
    <dgm:pt modelId="{41DD703F-F032-48C9-ABD0-DC1FCDD1DC08}">
      <dgm:prSet/>
      <dgm:spPr/>
      <dgm:t>
        <a:bodyPr/>
        <a:lstStyle/>
        <a:p>
          <a:pPr rtl="0"/>
          <a:r>
            <a:rPr lang="en-US" dirty="0" smtClean="0"/>
            <a:t>Communication with the media must be:</a:t>
          </a:r>
          <a:endParaRPr lang="en-US" dirty="0"/>
        </a:p>
      </dgm:t>
    </dgm:pt>
    <dgm:pt modelId="{C08F8B99-319B-495B-BE28-3EED886E4283}" type="parTrans" cxnId="{7ABF6936-678B-4A30-A83A-00D14A13400C}">
      <dgm:prSet/>
      <dgm:spPr/>
      <dgm:t>
        <a:bodyPr/>
        <a:lstStyle/>
        <a:p>
          <a:endParaRPr lang="en-US"/>
        </a:p>
      </dgm:t>
    </dgm:pt>
    <dgm:pt modelId="{D4BC456F-2243-4629-AECD-663B777BF1A1}" type="sibTrans" cxnId="{7ABF6936-678B-4A30-A83A-00D14A13400C}">
      <dgm:prSet/>
      <dgm:spPr/>
      <dgm:t>
        <a:bodyPr/>
        <a:lstStyle/>
        <a:p>
          <a:endParaRPr lang="en-US"/>
        </a:p>
      </dgm:t>
    </dgm:pt>
    <dgm:pt modelId="{1C3C79B9-D90B-4DD6-85B4-F7CFFC472391}">
      <dgm:prSet/>
      <dgm:spPr/>
      <dgm:t>
        <a:bodyPr/>
        <a:lstStyle/>
        <a:p>
          <a:pPr rtl="0"/>
          <a:r>
            <a:rPr lang="en-US" dirty="0" smtClean="0"/>
            <a:t>Communication with stakeholders must include:</a:t>
          </a:r>
          <a:endParaRPr lang="en-US" dirty="0"/>
        </a:p>
      </dgm:t>
    </dgm:pt>
    <dgm:pt modelId="{38CE8EC6-38F9-4E1F-874D-9B5DD13CA1FF}" type="parTrans" cxnId="{13A01F85-3096-4B45-AB46-5314B59D2C49}">
      <dgm:prSet/>
      <dgm:spPr/>
      <dgm:t>
        <a:bodyPr/>
        <a:lstStyle/>
        <a:p>
          <a:endParaRPr lang="en-US"/>
        </a:p>
      </dgm:t>
    </dgm:pt>
    <dgm:pt modelId="{F554E9DF-859E-4207-811B-B214DF03BFE5}" type="sibTrans" cxnId="{13A01F85-3096-4B45-AB46-5314B59D2C49}">
      <dgm:prSet/>
      <dgm:spPr/>
      <dgm:t>
        <a:bodyPr/>
        <a:lstStyle/>
        <a:p>
          <a:endParaRPr lang="en-US"/>
        </a:p>
      </dgm:t>
    </dgm:pt>
    <dgm:pt modelId="{BD4D4B83-FA7B-43B0-94EC-A8FA4CA562FC}" type="pres">
      <dgm:prSet presAssocID="{2F1A35C0-4531-482A-81C1-F4AF9CF2706E}" presName="Name0" presStyleCnt="0">
        <dgm:presLayoutVars>
          <dgm:dir/>
          <dgm:animLvl val="lvl"/>
          <dgm:resizeHandles val="exact"/>
        </dgm:presLayoutVars>
      </dgm:prSet>
      <dgm:spPr/>
      <dgm:t>
        <a:bodyPr/>
        <a:lstStyle/>
        <a:p>
          <a:endParaRPr lang="en-US"/>
        </a:p>
      </dgm:t>
    </dgm:pt>
    <dgm:pt modelId="{067EA41D-5102-4065-AC0D-DFD878F95B1B}" type="pres">
      <dgm:prSet presAssocID="{E706345C-06E7-462D-977B-9858AAD75680}" presName="linNode" presStyleCnt="0"/>
      <dgm:spPr/>
    </dgm:pt>
    <dgm:pt modelId="{E98B121A-D182-4179-80C8-CDA1585223DC}" type="pres">
      <dgm:prSet presAssocID="{E706345C-06E7-462D-977B-9858AAD75680}" presName="parentText" presStyleLbl="node1" presStyleIdx="0" presStyleCnt="4" custScaleX="105121">
        <dgm:presLayoutVars>
          <dgm:chMax val="1"/>
          <dgm:bulletEnabled val="1"/>
        </dgm:presLayoutVars>
      </dgm:prSet>
      <dgm:spPr/>
      <dgm:t>
        <a:bodyPr/>
        <a:lstStyle/>
        <a:p>
          <a:endParaRPr lang="en-US"/>
        </a:p>
      </dgm:t>
    </dgm:pt>
    <dgm:pt modelId="{F728ADC6-4E81-4E71-825E-FF02756EB002}" type="pres">
      <dgm:prSet presAssocID="{E706345C-06E7-462D-977B-9858AAD75680}" presName="descendantText" presStyleLbl="alignAccFollowNode1" presStyleIdx="0" presStyleCnt="2" custScaleX="100383">
        <dgm:presLayoutVars>
          <dgm:bulletEnabled val="1"/>
        </dgm:presLayoutVars>
      </dgm:prSet>
      <dgm:spPr/>
      <dgm:t>
        <a:bodyPr/>
        <a:lstStyle/>
        <a:p>
          <a:endParaRPr lang="en-US"/>
        </a:p>
      </dgm:t>
    </dgm:pt>
    <dgm:pt modelId="{4476631F-A348-4EA6-8A25-0EB16E7D585E}" type="pres">
      <dgm:prSet presAssocID="{0A12C1FD-55A2-4960-B08E-024B7ECB414B}" presName="sp" presStyleCnt="0"/>
      <dgm:spPr/>
    </dgm:pt>
    <dgm:pt modelId="{B0146A12-B6EC-4EFF-90E3-14BFD7DC8FAE}" type="pres">
      <dgm:prSet presAssocID="{35CFE70A-5523-4581-BFEB-4C0D92E2B27D}" presName="linNode" presStyleCnt="0"/>
      <dgm:spPr/>
    </dgm:pt>
    <dgm:pt modelId="{4726747A-0041-4887-A188-8C362D4A761B}" type="pres">
      <dgm:prSet presAssocID="{35CFE70A-5523-4581-BFEB-4C0D92E2B27D}" presName="parentText" presStyleLbl="node1" presStyleIdx="1" presStyleCnt="4">
        <dgm:presLayoutVars>
          <dgm:chMax val="1"/>
          <dgm:bulletEnabled val="1"/>
        </dgm:presLayoutVars>
      </dgm:prSet>
      <dgm:spPr/>
      <dgm:t>
        <a:bodyPr/>
        <a:lstStyle/>
        <a:p>
          <a:endParaRPr lang="en-US"/>
        </a:p>
      </dgm:t>
    </dgm:pt>
    <dgm:pt modelId="{EFF87D29-7F8E-4F41-890C-D367B3FD8CC7}" type="pres">
      <dgm:prSet presAssocID="{35CFE70A-5523-4581-BFEB-4C0D92E2B27D}" presName="descendantText" presStyleLbl="alignAccFollowNode1" presStyleIdx="1" presStyleCnt="2" custScaleX="96590" custLinFactNeighborX="603" custLinFactNeighborY="5610">
        <dgm:presLayoutVars>
          <dgm:bulletEnabled val="1"/>
        </dgm:presLayoutVars>
      </dgm:prSet>
      <dgm:spPr/>
      <dgm:t>
        <a:bodyPr/>
        <a:lstStyle/>
        <a:p>
          <a:endParaRPr lang="en-US"/>
        </a:p>
      </dgm:t>
    </dgm:pt>
    <dgm:pt modelId="{652004F2-3544-4725-95D2-BC4891F689A5}" type="pres">
      <dgm:prSet presAssocID="{6B0A4579-F150-4257-BA45-1CE5906D8544}" presName="sp" presStyleCnt="0"/>
      <dgm:spPr/>
    </dgm:pt>
    <dgm:pt modelId="{6E8F7936-A050-4866-90D4-FAF0DCCD0AF3}" type="pres">
      <dgm:prSet presAssocID="{41DD703F-F032-48C9-ABD0-DC1FCDD1DC08}" presName="linNode" presStyleCnt="0"/>
      <dgm:spPr/>
    </dgm:pt>
    <dgm:pt modelId="{1BB5F6A5-321F-4ADD-8A98-4D4FD4A186EA}" type="pres">
      <dgm:prSet presAssocID="{41DD703F-F032-48C9-ABD0-DC1FCDD1DC08}" presName="parentText" presStyleLbl="node1" presStyleIdx="2" presStyleCnt="4" custLinFactNeighborX="-52025" custLinFactNeighborY="1020">
        <dgm:presLayoutVars>
          <dgm:chMax val="1"/>
          <dgm:bulletEnabled val="1"/>
        </dgm:presLayoutVars>
      </dgm:prSet>
      <dgm:spPr/>
      <dgm:t>
        <a:bodyPr/>
        <a:lstStyle/>
        <a:p>
          <a:endParaRPr lang="en-US"/>
        </a:p>
      </dgm:t>
    </dgm:pt>
    <dgm:pt modelId="{35657EEB-6E16-48D9-9211-F0A1A6F38691}" type="pres">
      <dgm:prSet presAssocID="{D4BC456F-2243-4629-AECD-663B777BF1A1}" presName="sp" presStyleCnt="0"/>
      <dgm:spPr/>
    </dgm:pt>
    <dgm:pt modelId="{17AF2387-E579-4B15-A1C2-CD24629C8C90}" type="pres">
      <dgm:prSet presAssocID="{1C3C79B9-D90B-4DD6-85B4-F7CFFC472391}" presName="linNode" presStyleCnt="0"/>
      <dgm:spPr/>
    </dgm:pt>
    <dgm:pt modelId="{389FC007-6186-4B78-A972-8376718DD443}" type="pres">
      <dgm:prSet presAssocID="{1C3C79B9-D90B-4DD6-85B4-F7CFFC472391}" presName="parentText" presStyleLbl="node1" presStyleIdx="3" presStyleCnt="4">
        <dgm:presLayoutVars>
          <dgm:chMax val="1"/>
          <dgm:bulletEnabled val="1"/>
        </dgm:presLayoutVars>
      </dgm:prSet>
      <dgm:spPr/>
      <dgm:t>
        <a:bodyPr/>
        <a:lstStyle/>
        <a:p>
          <a:endParaRPr lang="en-US"/>
        </a:p>
      </dgm:t>
    </dgm:pt>
  </dgm:ptLst>
  <dgm:cxnLst>
    <dgm:cxn modelId="{13A01F85-3096-4B45-AB46-5314B59D2C49}" srcId="{2F1A35C0-4531-482A-81C1-F4AF9CF2706E}" destId="{1C3C79B9-D90B-4DD6-85B4-F7CFFC472391}" srcOrd="3" destOrd="0" parTransId="{38CE8EC6-38F9-4E1F-874D-9B5DD13CA1FF}" sibTransId="{F554E9DF-859E-4207-811B-B214DF03BFE5}"/>
    <dgm:cxn modelId="{45F28643-3414-493F-A276-575AE51242A9}" srcId="{35CFE70A-5523-4581-BFEB-4C0D92E2B27D}" destId="{9496B13D-FF87-47EA-BCE2-D8D4772FB099}" srcOrd="0" destOrd="0" parTransId="{07DBE6E7-911A-48FB-859D-9FF3689D452E}" sibTransId="{86F8E312-E533-4528-A6E4-03B2C0D0C35D}"/>
    <dgm:cxn modelId="{D3569565-BFE7-4A2B-A807-1CB569647875}" type="presOf" srcId="{9496B13D-FF87-47EA-BCE2-D8D4772FB099}" destId="{EFF87D29-7F8E-4F41-890C-D367B3FD8CC7}" srcOrd="0" destOrd="0" presId="urn:microsoft.com/office/officeart/2005/8/layout/vList5"/>
    <dgm:cxn modelId="{1E7F3F26-0404-443E-BDE6-F3268FB78443}" type="presOf" srcId="{35CFE70A-5523-4581-BFEB-4C0D92E2B27D}" destId="{4726747A-0041-4887-A188-8C362D4A761B}" srcOrd="0" destOrd="0" presId="urn:microsoft.com/office/officeart/2005/8/layout/vList5"/>
    <dgm:cxn modelId="{2CBA2600-6EFF-40F1-AEA3-C08305667371}" type="presOf" srcId="{1C3C79B9-D90B-4DD6-85B4-F7CFFC472391}" destId="{389FC007-6186-4B78-A972-8376718DD443}" srcOrd="0" destOrd="0" presId="urn:microsoft.com/office/officeart/2005/8/layout/vList5"/>
    <dgm:cxn modelId="{84522E3D-0607-4452-911E-4D3B2DE40BAC}" type="presOf" srcId="{2F1A35C0-4531-482A-81C1-F4AF9CF2706E}" destId="{BD4D4B83-FA7B-43B0-94EC-A8FA4CA562FC}" srcOrd="0" destOrd="0" presId="urn:microsoft.com/office/officeart/2005/8/layout/vList5"/>
    <dgm:cxn modelId="{7ABF6936-678B-4A30-A83A-00D14A13400C}" srcId="{2F1A35C0-4531-482A-81C1-F4AF9CF2706E}" destId="{41DD703F-F032-48C9-ABD0-DC1FCDD1DC08}" srcOrd="2" destOrd="0" parTransId="{C08F8B99-319B-495B-BE28-3EED886E4283}" sibTransId="{D4BC456F-2243-4629-AECD-663B777BF1A1}"/>
    <dgm:cxn modelId="{F22A4C88-68DE-4A83-8478-8AD4DE427617}" type="presOf" srcId="{BE95F390-3218-4DCC-BF84-0C7242A6E45A}" destId="{F728ADC6-4E81-4E71-825E-FF02756EB002}" srcOrd="0" destOrd="0" presId="urn:microsoft.com/office/officeart/2005/8/layout/vList5"/>
    <dgm:cxn modelId="{A231DA8D-EC28-440C-BE28-D6571165098A}" srcId="{E706345C-06E7-462D-977B-9858AAD75680}" destId="{BE95F390-3218-4DCC-BF84-0C7242A6E45A}" srcOrd="0" destOrd="0" parTransId="{7A677371-6A30-4DCE-A9BD-5AF41B8A9E4E}" sibTransId="{32E6228D-B9C6-40C8-9B93-5348F75E53B8}"/>
    <dgm:cxn modelId="{B68127E3-0EB0-488B-8542-6E6EE2AFCF08}" srcId="{2F1A35C0-4531-482A-81C1-F4AF9CF2706E}" destId="{35CFE70A-5523-4581-BFEB-4C0D92E2B27D}" srcOrd="1" destOrd="0" parTransId="{205CFA51-6598-45D7-8A1B-2896E185531C}" sibTransId="{6B0A4579-F150-4257-BA45-1CE5906D8544}"/>
    <dgm:cxn modelId="{CBA32CBB-68F8-4629-8907-2B2565029F66}" type="presOf" srcId="{EE616B4B-2B1D-408A-95D6-3B10C245F782}" destId="{EFF87D29-7F8E-4F41-890C-D367B3FD8CC7}" srcOrd="0" destOrd="1" presId="urn:microsoft.com/office/officeart/2005/8/layout/vList5"/>
    <dgm:cxn modelId="{BDAF1AFB-72DF-416D-A1CD-CBBCD36F9EC0}" srcId="{35CFE70A-5523-4581-BFEB-4C0D92E2B27D}" destId="{EE616B4B-2B1D-408A-95D6-3B10C245F782}" srcOrd="1" destOrd="0" parTransId="{4C36AE21-5D37-4980-8881-5A02E09EC734}" sibTransId="{337BB1DE-9D7C-4E45-9B0A-1221C7531E1E}"/>
    <dgm:cxn modelId="{A4569E9E-7FEF-400D-A186-0A70E6EF2873}" type="presOf" srcId="{E706345C-06E7-462D-977B-9858AAD75680}" destId="{E98B121A-D182-4179-80C8-CDA1585223DC}" srcOrd="0" destOrd="0" presId="urn:microsoft.com/office/officeart/2005/8/layout/vList5"/>
    <dgm:cxn modelId="{D2B3820D-0BAC-4D5B-AAE9-E73C67D71ECD}" srcId="{2F1A35C0-4531-482A-81C1-F4AF9CF2706E}" destId="{E706345C-06E7-462D-977B-9858AAD75680}" srcOrd="0" destOrd="0" parTransId="{894C9FBA-32D2-40D4-90D3-2D422B2E48FC}" sibTransId="{0A12C1FD-55A2-4960-B08E-024B7ECB414B}"/>
    <dgm:cxn modelId="{34C0F3D9-02FC-45DF-8A9C-C65C19273351}" type="presOf" srcId="{41DD703F-F032-48C9-ABD0-DC1FCDD1DC08}" destId="{1BB5F6A5-321F-4ADD-8A98-4D4FD4A186EA}" srcOrd="0" destOrd="0" presId="urn:microsoft.com/office/officeart/2005/8/layout/vList5"/>
    <dgm:cxn modelId="{EB2F105B-80FF-4257-B649-A041C96B7542}" type="presParOf" srcId="{BD4D4B83-FA7B-43B0-94EC-A8FA4CA562FC}" destId="{067EA41D-5102-4065-AC0D-DFD878F95B1B}" srcOrd="0" destOrd="0" presId="urn:microsoft.com/office/officeart/2005/8/layout/vList5"/>
    <dgm:cxn modelId="{53D98A7A-6318-46F6-AC10-EB37B65666BE}" type="presParOf" srcId="{067EA41D-5102-4065-AC0D-DFD878F95B1B}" destId="{E98B121A-D182-4179-80C8-CDA1585223DC}" srcOrd="0" destOrd="0" presId="urn:microsoft.com/office/officeart/2005/8/layout/vList5"/>
    <dgm:cxn modelId="{BE9A840A-1C71-4BD0-A2D5-1B077767745C}" type="presParOf" srcId="{067EA41D-5102-4065-AC0D-DFD878F95B1B}" destId="{F728ADC6-4E81-4E71-825E-FF02756EB002}" srcOrd="1" destOrd="0" presId="urn:microsoft.com/office/officeart/2005/8/layout/vList5"/>
    <dgm:cxn modelId="{AE880928-79FD-4794-8EE7-58FBA463FEAF}" type="presParOf" srcId="{BD4D4B83-FA7B-43B0-94EC-A8FA4CA562FC}" destId="{4476631F-A348-4EA6-8A25-0EB16E7D585E}" srcOrd="1" destOrd="0" presId="urn:microsoft.com/office/officeart/2005/8/layout/vList5"/>
    <dgm:cxn modelId="{56122E04-BEF4-400D-BA8E-8FD2D09CE3A8}" type="presParOf" srcId="{BD4D4B83-FA7B-43B0-94EC-A8FA4CA562FC}" destId="{B0146A12-B6EC-4EFF-90E3-14BFD7DC8FAE}" srcOrd="2" destOrd="0" presId="urn:microsoft.com/office/officeart/2005/8/layout/vList5"/>
    <dgm:cxn modelId="{F14B86DC-3DF3-471C-AF9F-9B23E85559C1}" type="presParOf" srcId="{B0146A12-B6EC-4EFF-90E3-14BFD7DC8FAE}" destId="{4726747A-0041-4887-A188-8C362D4A761B}" srcOrd="0" destOrd="0" presId="urn:microsoft.com/office/officeart/2005/8/layout/vList5"/>
    <dgm:cxn modelId="{03B8AFCD-574E-4D8A-9A17-927E6CB9A713}" type="presParOf" srcId="{B0146A12-B6EC-4EFF-90E3-14BFD7DC8FAE}" destId="{EFF87D29-7F8E-4F41-890C-D367B3FD8CC7}" srcOrd="1" destOrd="0" presId="urn:microsoft.com/office/officeart/2005/8/layout/vList5"/>
    <dgm:cxn modelId="{640B4414-F257-4334-9A47-DCA9B7E6A50F}" type="presParOf" srcId="{BD4D4B83-FA7B-43B0-94EC-A8FA4CA562FC}" destId="{652004F2-3544-4725-95D2-BC4891F689A5}" srcOrd="3" destOrd="0" presId="urn:microsoft.com/office/officeart/2005/8/layout/vList5"/>
    <dgm:cxn modelId="{38CC6D08-C56C-44FA-AB69-CAB932CD3653}" type="presParOf" srcId="{BD4D4B83-FA7B-43B0-94EC-A8FA4CA562FC}" destId="{6E8F7936-A050-4866-90D4-FAF0DCCD0AF3}" srcOrd="4" destOrd="0" presId="urn:microsoft.com/office/officeart/2005/8/layout/vList5"/>
    <dgm:cxn modelId="{759CF4E0-C33F-4213-AF4B-5CE1F4EB545A}" type="presParOf" srcId="{6E8F7936-A050-4866-90D4-FAF0DCCD0AF3}" destId="{1BB5F6A5-321F-4ADD-8A98-4D4FD4A186EA}" srcOrd="0" destOrd="0" presId="urn:microsoft.com/office/officeart/2005/8/layout/vList5"/>
    <dgm:cxn modelId="{2708756A-EF8B-49AD-95B1-A80B9221ECCF}" type="presParOf" srcId="{BD4D4B83-FA7B-43B0-94EC-A8FA4CA562FC}" destId="{35657EEB-6E16-48D9-9211-F0A1A6F38691}" srcOrd="5" destOrd="0" presId="urn:microsoft.com/office/officeart/2005/8/layout/vList5"/>
    <dgm:cxn modelId="{3A3D1FF8-BC79-4E7E-9A62-DBB0A2322695}" type="presParOf" srcId="{BD4D4B83-FA7B-43B0-94EC-A8FA4CA562FC}" destId="{17AF2387-E579-4B15-A1C2-CD24629C8C90}" srcOrd="6" destOrd="0" presId="urn:microsoft.com/office/officeart/2005/8/layout/vList5"/>
    <dgm:cxn modelId="{D5326AA5-2FBC-4866-9F1A-8B975CCA3BA9}" type="presParOf" srcId="{17AF2387-E579-4B15-A1C2-CD24629C8C90}" destId="{389FC007-6186-4B78-A972-8376718DD443}"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10EA5A69-9D3B-412E-BC6A-1B359DB01A40}" type="doc">
      <dgm:prSet loTypeId="urn:microsoft.com/office/officeart/2005/8/layout/vList2" loCatId="list" qsTypeId="urn:microsoft.com/office/officeart/2005/8/quickstyle/simple1#26" qsCatId="simple" csTypeId="urn:microsoft.com/office/officeart/2005/8/colors/accent1_2#22" csCatId="accent1" phldr="1"/>
      <dgm:spPr/>
      <dgm:t>
        <a:bodyPr/>
        <a:lstStyle/>
        <a:p>
          <a:endParaRPr lang="en-US"/>
        </a:p>
      </dgm:t>
    </dgm:pt>
    <dgm:pt modelId="{05CBC8B6-A482-48C1-A40D-6BB42AD93280}">
      <dgm:prSet custT="1"/>
      <dgm:spPr/>
      <dgm:t>
        <a:bodyPr/>
        <a:lstStyle/>
        <a:p>
          <a:pPr algn="ctr" rtl="0"/>
          <a:r>
            <a:rPr lang="en-US" sz="4000" b="1" dirty="0" smtClean="0"/>
            <a:t>Overcome Negative Perceptions</a:t>
          </a:r>
          <a:endParaRPr lang="en-US" sz="4000" b="1" dirty="0"/>
        </a:p>
      </dgm:t>
    </dgm:pt>
    <dgm:pt modelId="{F36D8CA3-3E1C-428C-85A6-D44D427DCC2D}" type="parTrans" cxnId="{9751AE18-13D0-4371-8595-80CF5272DBDF}">
      <dgm:prSet/>
      <dgm:spPr/>
      <dgm:t>
        <a:bodyPr/>
        <a:lstStyle/>
        <a:p>
          <a:endParaRPr lang="en-US"/>
        </a:p>
      </dgm:t>
    </dgm:pt>
    <dgm:pt modelId="{0B61A446-686D-4259-99A6-1DA37555D984}" type="sibTrans" cxnId="{9751AE18-13D0-4371-8595-80CF5272DBDF}">
      <dgm:prSet/>
      <dgm:spPr/>
      <dgm:t>
        <a:bodyPr/>
        <a:lstStyle/>
        <a:p>
          <a:endParaRPr lang="en-US"/>
        </a:p>
      </dgm:t>
    </dgm:pt>
    <dgm:pt modelId="{02B7D3A4-364D-492B-884B-533CBBDD22AD}" type="pres">
      <dgm:prSet presAssocID="{10EA5A69-9D3B-412E-BC6A-1B359DB01A40}" presName="linear" presStyleCnt="0">
        <dgm:presLayoutVars>
          <dgm:animLvl val="lvl"/>
          <dgm:resizeHandles val="exact"/>
        </dgm:presLayoutVars>
      </dgm:prSet>
      <dgm:spPr/>
      <dgm:t>
        <a:bodyPr/>
        <a:lstStyle/>
        <a:p>
          <a:endParaRPr lang="en-US"/>
        </a:p>
      </dgm:t>
    </dgm:pt>
    <dgm:pt modelId="{C0832E83-03D0-4C74-ABEB-E59A77B74122}" type="pres">
      <dgm:prSet presAssocID="{05CBC8B6-A482-48C1-A40D-6BB42AD93280}" presName="parentText" presStyleLbl="node1" presStyleIdx="0" presStyleCnt="1">
        <dgm:presLayoutVars>
          <dgm:chMax val="0"/>
          <dgm:bulletEnabled val="1"/>
        </dgm:presLayoutVars>
      </dgm:prSet>
      <dgm:spPr/>
      <dgm:t>
        <a:bodyPr/>
        <a:lstStyle/>
        <a:p>
          <a:endParaRPr lang="en-US"/>
        </a:p>
      </dgm:t>
    </dgm:pt>
  </dgm:ptLst>
  <dgm:cxnLst>
    <dgm:cxn modelId="{883A622B-229F-41D0-978D-FA9D663FC927}" type="presOf" srcId="{10EA5A69-9D3B-412E-BC6A-1B359DB01A40}" destId="{02B7D3A4-364D-492B-884B-533CBBDD22AD}" srcOrd="0" destOrd="0" presId="urn:microsoft.com/office/officeart/2005/8/layout/vList2"/>
    <dgm:cxn modelId="{9751AE18-13D0-4371-8595-80CF5272DBDF}" srcId="{10EA5A69-9D3B-412E-BC6A-1B359DB01A40}" destId="{05CBC8B6-A482-48C1-A40D-6BB42AD93280}" srcOrd="0" destOrd="0" parTransId="{F36D8CA3-3E1C-428C-85A6-D44D427DCC2D}" sibTransId="{0B61A446-686D-4259-99A6-1DA37555D984}"/>
    <dgm:cxn modelId="{62D64809-999B-4061-991B-5B61785591B2}" type="presOf" srcId="{05CBC8B6-A482-48C1-A40D-6BB42AD93280}" destId="{C0832E83-03D0-4C74-ABEB-E59A77B74122}" srcOrd="0" destOrd="0" presId="urn:microsoft.com/office/officeart/2005/8/layout/vList2"/>
    <dgm:cxn modelId="{1A328A7D-B867-424C-8F04-F5803B1112F3}" type="presParOf" srcId="{02B7D3A4-364D-492B-884B-533CBBDD22AD}" destId="{C0832E83-03D0-4C74-ABEB-E59A77B7412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6D32EE43-8C0F-460E-9EFC-E04D4B4831DC}" type="doc">
      <dgm:prSet loTypeId="urn:microsoft.com/office/officeart/2005/8/layout/target3" loCatId="list" qsTypeId="urn:microsoft.com/office/officeart/2005/8/quickstyle/simple1#27" qsCatId="simple" csTypeId="urn:microsoft.com/office/officeart/2005/8/colors/accent1_2#23" csCatId="accent1" phldr="1"/>
      <dgm:spPr/>
      <dgm:t>
        <a:bodyPr/>
        <a:lstStyle/>
        <a:p>
          <a:endParaRPr lang="en-US"/>
        </a:p>
      </dgm:t>
    </dgm:pt>
    <dgm:pt modelId="{BB8412D3-24FB-42E6-BFC0-97EEFFE24A3D}">
      <dgm:prSet custT="1"/>
      <dgm:spPr/>
      <dgm:t>
        <a:bodyPr/>
        <a:lstStyle/>
        <a:p>
          <a:pPr rtl="0"/>
          <a:r>
            <a:rPr lang="en-US" sz="2800" i="0" dirty="0" smtClean="0"/>
            <a:t>The school leader must embody the vision as well as dedication to the work that will ensure a better education for students.</a:t>
          </a:r>
          <a:endParaRPr lang="en-US" sz="2000" dirty="0"/>
        </a:p>
      </dgm:t>
    </dgm:pt>
    <dgm:pt modelId="{68F53AD9-2298-4241-A069-2BC901684488}" type="parTrans" cxnId="{79FAFD6D-6D2B-4D9C-9561-A1776F771016}">
      <dgm:prSet/>
      <dgm:spPr/>
      <dgm:t>
        <a:bodyPr/>
        <a:lstStyle/>
        <a:p>
          <a:endParaRPr lang="en-US"/>
        </a:p>
      </dgm:t>
    </dgm:pt>
    <dgm:pt modelId="{1C9103C3-E27D-4573-8B02-881491488191}" type="sibTrans" cxnId="{79FAFD6D-6D2B-4D9C-9561-A1776F771016}">
      <dgm:prSet/>
      <dgm:spPr/>
      <dgm:t>
        <a:bodyPr/>
        <a:lstStyle/>
        <a:p>
          <a:endParaRPr lang="en-US"/>
        </a:p>
      </dgm:t>
    </dgm:pt>
    <dgm:pt modelId="{F857CFC2-724D-4B1D-9CF9-54CE4F6473CC}" type="pres">
      <dgm:prSet presAssocID="{6D32EE43-8C0F-460E-9EFC-E04D4B4831DC}" presName="Name0" presStyleCnt="0">
        <dgm:presLayoutVars>
          <dgm:chMax val="7"/>
          <dgm:dir/>
          <dgm:animLvl val="lvl"/>
          <dgm:resizeHandles val="exact"/>
        </dgm:presLayoutVars>
      </dgm:prSet>
      <dgm:spPr/>
      <dgm:t>
        <a:bodyPr/>
        <a:lstStyle/>
        <a:p>
          <a:endParaRPr lang="en-US"/>
        </a:p>
      </dgm:t>
    </dgm:pt>
    <dgm:pt modelId="{C6F8186F-9083-4493-95D9-4BBA55B4DD8E}" type="pres">
      <dgm:prSet presAssocID="{BB8412D3-24FB-42E6-BFC0-97EEFFE24A3D}" presName="circle1" presStyleLbl="node1" presStyleIdx="0" presStyleCnt="1"/>
      <dgm:spPr/>
    </dgm:pt>
    <dgm:pt modelId="{3097C665-10C8-42A1-B6CB-396E00B9362B}" type="pres">
      <dgm:prSet presAssocID="{BB8412D3-24FB-42E6-BFC0-97EEFFE24A3D}" presName="space" presStyleCnt="0"/>
      <dgm:spPr/>
    </dgm:pt>
    <dgm:pt modelId="{59B8E1F3-6E3C-4D20-A56D-6166275681CA}" type="pres">
      <dgm:prSet presAssocID="{BB8412D3-24FB-42E6-BFC0-97EEFFE24A3D}" presName="rect1" presStyleLbl="alignAcc1" presStyleIdx="0" presStyleCnt="1"/>
      <dgm:spPr/>
      <dgm:t>
        <a:bodyPr/>
        <a:lstStyle/>
        <a:p>
          <a:endParaRPr lang="en-US"/>
        </a:p>
      </dgm:t>
    </dgm:pt>
    <dgm:pt modelId="{BD178630-28D4-4115-815F-6A0FA2A773D9}" type="pres">
      <dgm:prSet presAssocID="{BB8412D3-24FB-42E6-BFC0-97EEFFE24A3D}" presName="rect1ParTxNoCh" presStyleLbl="alignAcc1" presStyleIdx="0" presStyleCnt="1">
        <dgm:presLayoutVars>
          <dgm:chMax val="1"/>
          <dgm:bulletEnabled val="1"/>
        </dgm:presLayoutVars>
      </dgm:prSet>
      <dgm:spPr/>
      <dgm:t>
        <a:bodyPr/>
        <a:lstStyle/>
        <a:p>
          <a:endParaRPr lang="en-US"/>
        </a:p>
      </dgm:t>
    </dgm:pt>
  </dgm:ptLst>
  <dgm:cxnLst>
    <dgm:cxn modelId="{7CE9F60B-7D99-4D70-A3B9-FE2213E56148}" type="presOf" srcId="{BB8412D3-24FB-42E6-BFC0-97EEFFE24A3D}" destId="{59B8E1F3-6E3C-4D20-A56D-6166275681CA}" srcOrd="0" destOrd="0" presId="urn:microsoft.com/office/officeart/2005/8/layout/target3"/>
    <dgm:cxn modelId="{9C0067FF-31A0-47B0-B416-F882D3F3CC8F}" type="presOf" srcId="{BB8412D3-24FB-42E6-BFC0-97EEFFE24A3D}" destId="{BD178630-28D4-4115-815F-6A0FA2A773D9}" srcOrd="1" destOrd="0" presId="urn:microsoft.com/office/officeart/2005/8/layout/target3"/>
    <dgm:cxn modelId="{BF031CBA-3516-45F5-A0E8-5474ED67AE03}" type="presOf" srcId="{6D32EE43-8C0F-460E-9EFC-E04D4B4831DC}" destId="{F857CFC2-724D-4B1D-9CF9-54CE4F6473CC}" srcOrd="0" destOrd="0" presId="urn:microsoft.com/office/officeart/2005/8/layout/target3"/>
    <dgm:cxn modelId="{79FAFD6D-6D2B-4D9C-9561-A1776F771016}" srcId="{6D32EE43-8C0F-460E-9EFC-E04D4B4831DC}" destId="{BB8412D3-24FB-42E6-BFC0-97EEFFE24A3D}" srcOrd="0" destOrd="0" parTransId="{68F53AD9-2298-4241-A069-2BC901684488}" sibTransId="{1C9103C3-E27D-4573-8B02-881491488191}"/>
    <dgm:cxn modelId="{0747026F-50C7-4EE8-B935-5AC296E3559B}" type="presParOf" srcId="{F857CFC2-724D-4B1D-9CF9-54CE4F6473CC}" destId="{C6F8186F-9083-4493-95D9-4BBA55B4DD8E}" srcOrd="0" destOrd="0" presId="urn:microsoft.com/office/officeart/2005/8/layout/target3"/>
    <dgm:cxn modelId="{95276B1C-9D70-4F1A-AD2E-5E663B10B486}" type="presParOf" srcId="{F857CFC2-724D-4B1D-9CF9-54CE4F6473CC}" destId="{3097C665-10C8-42A1-B6CB-396E00B9362B}" srcOrd="1" destOrd="0" presId="urn:microsoft.com/office/officeart/2005/8/layout/target3"/>
    <dgm:cxn modelId="{10E0BF0E-E650-4050-A267-DF2E72A41147}" type="presParOf" srcId="{F857CFC2-724D-4B1D-9CF9-54CE4F6473CC}" destId="{59B8E1F3-6E3C-4D20-A56D-6166275681CA}" srcOrd="2" destOrd="0" presId="urn:microsoft.com/office/officeart/2005/8/layout/target3"/>
    <dgm:cxn modelId="{ADF4B0E7-AAA0-4F27-A594-7881EE04939C}" type="presParOf" srcId="{F857CFC2-724D-4B1D-9CF9-54CE4F6473CC}" destId="{BD178630-28D4-4115-815F-6A0FA2A773D9}" srcOrd="3" destOrd="0" presId="urn:microsoft.com/office/officeart/2005/8/layout/targe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EB44BD-DFD9-4F16-BFE0-03A357F6EB33}" type="doc">
      <dgm:prSet loTypeId="urn:microsoft.com/office/officeart/2005/8/layout/vList3#1" loCatId="list" qsTypeId="urn:microsoft.com/office/officeart/2005/8/quickstyle/simple1#6" qsCatId="simple" csTypeId="urn:microsoft.com/office/officeart/2005/8/colors/accent1_5" csCatId="accent1" phldr="1"/>
      <dgm:spPr/>
      <dgm:t>
        <a:bodyPr/>
        <a:lstStyle/>
        <a:p>
          <a:endParaRPr lang="en-US"/>
        </a:p>
      </dgm:t>
    </dgm:pt>
    <dgm:pt modelId="{F885C407-A049-48FC-83F2-659531CBA419}">
      <dgm:prSet custT="1"/>
      <dgm:spPr/>
      <dgm:t>
        <a:bodyPr/>
        <a:lstStyle/>
        <a:p>
          <a:pPr rtl="0"/>
          <a:r>
            <a:rPr lang="en-US" sz="2400" dirty="0" smtClean="0"/>
            <a:t>Part I: The LEA’s Role</a:t>
          </a:r>
          <a:endParaRPr lang="en-US" sz="2400" dirty="0"/>
        </a:p>
      </dgm:t>
    </dgm:pt>
    <dgm:pt modelId="{52583DCB-AD35-4BA3-BE8D-31529FB68F4E}" type="parTrans" cxnId="{14736C03-C454-4E0C-A906-F26CCD15949E}">
      <dgm:prSet/>
      <dgm:spPr/>
      <dgm:t>
        <a:bodyPr/>
        <a:lstStyle/>
        <a:p>
          <a:endParaRPr lang="en-US"/>
        </a:p>
      </dgm:t>
    </dgm:pt>
    <dgm:pt modelId="{2558B033-1BDD-49DD-B1AA-4890AD7F6B46}" type="sibTrans" cxnId="{14736C03-C454-4E0C-A906-F26CCD15949E}">
      <dgm:prSet/>
      <dgm:spPr/>
      <dgm:t>
        <a:bodyPr/>
        <a:lstStyle/>
        <a:p>
          <a:endParaRPr lang="en-US"/>
        </a:p>
      </dgm:t>
    </dgm:pt>
    <dgm:pt modelId="{005E8673-234C-4D69-A213-5F8B030BB980}">
      <dgm:prSet custT="1"/>
      <dgm:spPr/>
      <dgm:t>
        <a:bodyPr/>
        <a:lstStyle/>
        <a:p>
          <a:pPr rtl="0"/>
          <a:r>
            <a:rPr lang="en-US" sz="2400" dirty="0" smtClean="0"/>
            <a:t>Part II: The Principal’s Role</a:t>
          </a:r>
        </a:p>
      </dgm:t>
    </dgm:pt>
    <dgm:pt modelId="{86434305-D62D-4B11-BABD-6738D593C1B1}" type="parTrans" cxnId="{E098B7DA-E357-4F95-A9C9-5054ACC12E96}">
      <dgm:prSet/>
      <dgm:spPr/>
      <dgm:t>
        <a:bodyPr/>
        <a:lstStyle/>
        <a:p>
          <a:endParaRPr lang="en-US"/>
        </a:p>
      </dgm:t>
    </dgm:pt>
    <dgm:pt modelId="{6E5E68EE-183A-4761-98B6-90A3023A8A23}" type="sibTrans" cxnId="{E098B7DA-E357-4F95-A9C9-5054ACC12E96}">
      <dgm:prSet/>
      <dgm:spPr/>
      <dgm:t>
        <a:bodyPr/>
        <a:lstStyle/>
        <a:p>
          <a:endParaRPr lang="en-US"/>
        </a:p>
      </dgm:t>
    </dgm:pt>
    <dgm:pt modelId="{421B0D0A-5990-4E74-8F24-F7A7807A3625}">
      <dgm:prSet custT="1"/>
      <dgm:spPr/>
      <dgm:t>
        <a:bodyPr/>
        <a:lstStyle/>
        <a:p>
          <a:pPr rtl="0"/>
          <a:r>
            <a:rPr lang="en-US" sz="2400" dirty="0" smtClean="0"/>
            <a:t>Guiding Questions</a:t>
          </a:r>
          <a:endParaRPr lang="en-US" sz="2400" dirty="0"/>
        </a:p>
      </dgm:t>
    </dgm:pt>
    <dgm:pt modelId="{DF58B5A4-AB66-498E-8D1A-2F51AAC4556B}" type="parTrans" cxnId="{3B5F4082-BEB0-401F-B3D3-4693B438FD48}">
      <dgm:prSet/>
      <dgm:spPr/>
      <dgm:t>
        <a:bodyPr/>
        <a:lstStyle/>
        <a:p>
          <a:endParaRPr lang="en-US"/>
        </a:p>
      </dgm:t>
    </dgm:pt>
    <dgm:pt modelId="{0F73C471-0492-4937-9220-481E21E6E3AF}" type="sibTrans" cxnId="{3B5F4082-BEB0-401F-B3D3-4693B438FD48}">
      <dgm:prSet/>
      <dgm:spPr/>
      <dgm:t>
        <a:bodyPr/>
        <a:lstStyle/>
        <a:p>
          <a:endParaRPr lang="en-US"/>
        </a:p>
      </dgm:t>
    </dgm:pt>
    <dgm:pt modelId="{4E21C07B-1470-4247-A2CD-26ABE2211E2C}">
      <dgm:prSet custT="1"/>
      <dgm:spPr/>
      <dgm:t>
        <a:bodyPr/>
        <a:lstStyle/>
        <a:p>
          <a:pPr rtl="0"/>
          <a:r>
            <a:rPr lang="en-US" sz="2400" dirty="0" smtClean="0"/>
            <a:t>References and Resources</a:t>
          </a:r>
          <a:endParaRPr lang="en-US" sz="2400" dirty="0"/>
        </a:p>
      </dgm:t>
    </dgm:pt>
    <dgm:pt modelId="{A4D84735-77EA-4065-98FE-89D204C5282D}" type="parTrans" cxnId="{364B3624-F448-457F-B898-768233BDBEB6}">
      <dgm:prSet/>
      <dgm:spPr/>
      <dgm:t>
        <a:bodyPr/>
        <a:lstStyle/>
        <a:p>
          <a:endParaRPr lang="en-US"/>
        </a:p>
      </dgm:t>
    </dgm:pt>
    <dgm:pt modelId="{701E786F-24DA-4106-A5D7-593ECED55986}" type="sibTrans" cxnId="{364B3624-F448-457F-B898-768233BDBEB6}">
      <dgm:prSet/>
      <dgm:spPr/>
      <dgm:t>
        <a:bodyPr/>
        <a:lstStyle/>
        <a:p>
          <a:endParaRPr lang="en-US"/>
        </a:p>
      </dgm:t>
    </dgm:pt>
    <dgm:pt modelId="{134755C2-FC3C-493B-A506-2ED05683C02C}" type="pres">
      <dgm:prSet presAssocID="{A4EB44BD-DFD9-4F16-BFE0-03A357F6EB33}" presName="linearFlow" presStyleCnt="0">
        <dgm:presLayoutVars>
          <dgm:dir/>
          <dgm:resizeHandles val="exact"/>
        </dgm:presLayoutVars>
      </dgm:prSet>
      <dgm:spPr/>
      <dgm:t>
        <a:bodyPr/>
        <a:lstStyle/>
        <a:p>
          <a:endParaRPr lang="en-US"/>
        </a:p>
      </dgm:t>
    </dgm:pt>
    <dgm:pt modelId="{44920F6F-7825-4258-B2CF-0D82BDA370B1}" type="pres">
      <dgm:prSet presAssocID="{F885C407-A049-48FC-83F2-659531CBA419}" presName="composite" presStyleCnt="0"/>
      <dgm:spPr/>
    </dgm:pt>
    <dgm:pt modelId="{A2D577FF-4D86-4394-9A34-68F8D8550F5D}" type="pres">
      <dgm:prSet presAssocID="{F885C407-A049-48FC-83F2-659531CBA419}" presName="imgShp" presStyleLbl="fgImgPlace1" presStyleIdx="0" presStyleCnt="4" custLinFactX="-100000" custLinFactNeighborX="-103739" custLinFactNeighborY="12370"/>
      <dgm:spPr>
        <a:prstGeom prst="ellipse">
          <a:avLst/>
        </a:prstGeom>
      </dgm:spPr>
      <dgm:t>
        <a:bodyPr/>
        <a:lstStyle/>
        <a:p>
          <a:endParaRPr lang="en-US"/>
        </a:p>
      </dgm:t>
    </dgm:pt>
    <dgm:pt modelId="{86EAAA84-413D-4E42-AA0A-24B8515B78A0}" type="pres">
      <dgm:prSet presAssocID="{F885C407-A049-48FC-83F2-659531CBA419}" presName="txShp" presStyleLbl="node1" presStyleIdx="0" presStyleCnt="4" custScaleX="141831">
        <dgm:presLayoutVars>
          <dgm:bulletEnabled val="1"/>
        </dgm:presLayoutVars>
      </dgm:prSet>
      <dgm:spPr>
        <a:prstGeom prst="roundRect">
          <a:avLst/>
        </a:prstGeom>
      </dgm:spPr>
      <dgm:t>
        <a:bodyPr/>
        <a:lstStyle/>
        <a:p>
          <a:endParaRPr lang="en-US"/>
        </a:p>
      </dgm:t>
    </dgm:pt>
    <dgm:pt modelId="{9C3E7255-76A6-4DB3-83EE-C7FE0098ABD9}" type="pres">
      <dgm:prSet presAssocID="{2558B033-1BDD-49DD-B1AA-4890AD7F6B46}" presName="spacing" presStyleCnt="0"/>
      <dgm:spPr/>
    </dgm:pt>
    <dgm:pt modelId="{0C504823-1321-4026-9397-D181FE6FC524}" type="pres">
      <dgm:prSet presAssocID="{005E8673-234C-4D69-A213-5F8B030BB980}" presName="composite" presStyleCnt="0"/>
      <dgm:spPr/>
    </dgm:pt>
    <dgm:pt modelId="{42AC8B7C-2E00-4B03-8D13-F18E8FC35FBE}" type="pres">
      <dgm:prSet presAssocID="{005E8673-234C-4D69-A213-5F8B030BB980}" presName="imgShp" presStyleLbl="fgImgPlace1" presStyleIdx="1" presStyleCnt="4" custFlipVert="1" custFlipHor="1" custScaleX="102357" custScaleY="99999" custLinFactX="-82924" custLinFactNeighborX="-100000" custLinFactNeighborY="-3084"/>
      <dgm:spPr/>
    </dgm:pt>
    <dgm:pt modelId="{8E7A616A-B3BF-44D2-B8CD-9374BFD0C8FF}" type="pres">
      <dgm:prSet presAssocID="{005E8673-234C-4D69-A213-5F8B030BB980}" presName="txShp" presStyleLbl="node1" presStyleIdx="1" presStyleCnt="4" custScaleX="142055" custLinFactNeighborX="-112" custLinFactNeighborY="-3084">
        <dgm:presLayoutVars>
          <dgm:bulletEnabled val="1"/>
        </dgm:presLayoutVars>
      </dgm:prSet>
      <dgm:spPr>
        <a:prstGeom prst="roundRect">
          <a:avLst/>
        </a:prstGeom>
      </dgm:spPr>
      <dgm:t>
        <a:bodyPr/>
        <a:lstStyle/>
        <a:p>
          <a:endParaRPr lang="en-US"/>
        </a:p>
      </dgm:t>
    </dgm:pt>
    <dgm:pt modelId="{93E82BA5-832A-4768-BEC7-3A7DFA62391F}" type="pres">
      <dgm:prSet presAssocID="{6E5E68EE-183A-4761-98B6-90A3023A8A23}" presName="spacing" presStyleCnt="0"/>
      <dgm:spPr/>
    </dgm:pt>
    <dgm:pt modelId="{A9E8BE30-A68B-43A4-A8E0-F419EA0B1898}" type="pres">
      <dgm:prSet presAssocID="{421B0D0A-5990-4E74-8F24-F7A7807A3625}" presName="composite" presStyleCnt="0"/>
      <dgm:spPr/>
    </dgm:pt>
    <dgm:pt modelId="{8AB0C7E7-BA53-4ACE-A335-D3D43972BA19}" type="pres">
      <dgm:prSet presAssocID="{421B0D0A-5990-4E74-8F24-F7A7807A3625}" presName="imgShp" presStyleLbl="fgImgPlace1" presStyleIdx="2" presStyleCnt="4" custLinFactX="-81790" custLinFactNeighborX="-100000" custLinFactNeighborY="6884"/>
      <dgm:spPr/>
    </dgm:pt>
    <dgm:pt modelId="{0EF2BB35-3FC1-49E6-9557-49E4E32CAC0D}" type="pres">
      <dgm:prSet presAssocID="{421B0D0A-5990-4E74-8F24-F7A7807A3625}" presName="txShp" presStyleLbl="node1" presStyleIdx="2" presStyleCnt="4" custScaleX="141831">
        <dgm:presLayoutVars>
          <dgm:bulletEnabled val="1"/>
        </dgm:presLayoutVars>
      </dgm:prSet>
      <dgm:spPr>
        <a:prstGeom prst="roundRect">
          <a:avLst/>
        </a:prstGeom>
      </dgm:spPr>
      <dgm:t>
        <a:bodyPr/>
        <a:lstStyle/>
        <a:p>
          <a:endParaRPr lang="en-US"/>
        </a:p>
      </dgm:t>
    </dgm:pt>
    <dgm:pt modelId="{2D3F6350-DCEB-4A2C-8479-DEED06AFB042}" type="pres">
      <dgm:prSet presAssocID="{0F73C471-0492-4937-9220-481E21E6E3AF}" presName="spacing" presStyleCnt="0"/>
      <dgm:spPr/>
    </dgm:pt>
    <dgm:pt modelId="{089CD6E9-A992-441A-A6B3-8D9FB8F2ABEF}" type="pres">
      <dgm:prSet presAssocID="{4E21C07B-1470-4247-A2CD-26ABE2211E2C}" presName="composite" presStyleCnt="0"/>
      <dgm:spPr/>
    </dgm:pt>
    <dgm:pt modelId="{55847E56-B2EC-47E0-B51F-B17326CC59A3}" type="pres">
      <dgm:prSet presAssocID="{4E21C07B-1470-4247-A2CD-26ABE2211E2C}" presName="imgShp" presStyleLbl="fgImgPlace1" presStyleIdx="3" presStyleCnt="4" custLinFactX="-79478" custLinFactNeighborX="-100000" custLinFactNeighborY="4141"/>
      <dgm:spPr/>
    </dgm:pt>
    <dgm:pt modelId="{B9F45310-9637-4630-A087-40EAA23ADC6C}" type="pres">
      <dgm:prSet presAssocID="{4E21C07B-1470-4247-A2CD-26ABE2211E2C}" presName="txShp" presStyleLbl="node1" presStyleIdx="3" presStyleCnt="4" custScaleX="141831">
        <dgm:presLayoutVars>
          <dgm:bulletEnabled val="1"/>
        </dgm:presLayoutVars>
      </dgm:prSet>
      <dgm:spPr>
        <a:prstGeom prst="roundRect">
          <a:avLst/>
        </a:prstGeom>
      </dgm:spPr>
      <dgm:t>
        <a:bodyPr/>
        <a:lstStyle/>
        <a:p>
          <a:endParaRPr lang="en-US"/>
        </a:p>
      </dgm:t>
    </dgm:pt>
  </dgm:ptLst>
  <dgm:cxnLst>
    <dgm:cxn modelId="{14736C03-C454-4E0C-A906-F26CCD15949E}" srcId="{A4EB44BD-DFD9-4F16-BFE0-03A357F6EB33}" destId="{F885C407-A049-48FC-83F2-659531CBA419}" srcOrd="0" destOrd="0" parTransId="{52583DCB-AD35-4BA3-BE8D-31529FB68F4E}" sibTransId="{2558B033-1BDD-49DD-B1AA-4890AD7F6B46}"/>
    <dgm:cxn modelId="{E098B7DA-E357-4F95-A9C9-5054ACC12E96}" srcId="{A4EB44BD-DFD9-4F16-BFE0-03A357F6EB33}" destId="{005E8673-234C-4D69-A213-5F8B030BB980}" srcOrd="1" destOrd="0" parTransId="{86434305-D62D-4B11-BABD-6738D593C1B1}" sibTransId="{6E5E68EE-183A-4761-98B6-90A3023A8A23}"/>
    <dgm:cxn modelId="{B38AB2A4-A6D9-4125-AD36-487A397DA1E2}" type="presOf" srcId="{4E21C07B-1470-4247-A2CD-26ABE2211E2C}" destId="{B9F45310-9637-4630-A087-40EAA23ADC6C}" srcOrd="0" destOrd="0" presId="urn:microsoft.com/office/officeart/2005/8/layout/vList3#1"/>
    <dgm:cxn modelId="{FC730471-8620-4984-8164-1EA2D1DE0CCF}" type="presOf" srcId="{A4EB44BD-DFD9-4F16-BFE0-03A357F6EB33}" destId="{134755C2-FC3C-493B-A506-2ED05683C02C}" srcOrd="0" destOrd="0" presId="urn:microsoft.com/office/officeart/2005/8/layout/vList3#1"/>
    <dgm:cxn modelId="{364B3624-F448-457F-B898-768233BDBEB6}" srcId="{A4EB44BD-DFD9-4F16-BFE0-03A357F6EB33}" destId="{4E21C07B-1470-4247-A2CD-26ABE2211E2C}" srcOrd="3" destOrd="0" parTransId="{A4D84735-77EA-4065-98FE-89D204C5282D}" sibTransId="{701E786F-24DA-4106-A5D7-593ECED55986}"/>
    <dgm:cxn modelId="{6F626828-A06E-48EF-A79A-4D975144E27C}" type="presOf" srcId="{005E8673-234C-4D69-A213-5F8B030BB980}" destId="{8E7A616A-B3BF-44D2-B8CD-9374BFD0C8FF}" srcOrd="0" destOrd="0" presId="urn:microsoft.com/office/officeart/2005/8/layout/vList3#1"/>
    <dgm:cxn modelId="{CB21D50C-1734-4B13-ACCE-3C6CF8D1D675}" type="presOf" srcId="{421B0D0A-5990-4E74-8F24-F7A7807A3625}" destId="{0EF2BB35-3FC1-49E6-9557-49E4E32CAC0D}" srcOrd="0" destOrd="0" presId="urn:microsoft.com/office/officeart/2005/8/layout/vList3#1"/>
    <dgm:cxn modelId="{3B5F4082-BEB0-401F-B3D3-4693B438FD48}" srcId="{A4EB44BD-DFD9-4F16-BFE0-03A357F6EB33}" destId="{421B0D0A-5990-4E74-8F24-F7A7807A3625}" srcOrd="2" destOrd="0" parTransId="{DF58B5A4-AB66-498E-8D1A-2F51AAC4556B}" sibTransId="{0F73C471-0492-4937-9220-481E21E6E3AF}"/>
    <dgm:cxn modelId="{28258D17-6BEB-439E-BDD9-3C10505D4056}" type="presOf" srcId="{F885C407-A049-48FC-83F2-659531CBA419}" destId="{86EAAA84-413D-4E42-AA0A-24B8515B78A0}" srcOrd="0" destOrd="0" presId="urn:microsoft.com/office/officeart/2005/8/layout/vList3#1"/>
    <dgm:cxn modelId="{EDDF7090-2BAF-4387-AD87-495B40670CD9}" type="presParOf" srcId="{134755C2-FC3C-493B-A506-2ED05683C02C}" destId="{44920F6F-7825-4258-B2CF-0D82BDA370B1}" srcOrd="0" destOrd="0" presId="urn:microsoft.com/office/officeart/2005/8/layout/vList3#1"/>
    <dgm:cxn modelId="{E956E321-F145-4737-A04D-8DD13F14EB21}" type="presParOf" srcId="{44920F6F-7825-4258-B2CF-0D82BDA370B1}" destId="{A2D577FF-4D86-4394-9A34-68F8D8550F5D}" srcOrd="0" destOrd="0" presId="urn:microsoft.com/office/officeart/2005/8/layout/vList3#1"/>
    <dgm:cxn modelId="{EA6BD1D7-0E36-4FDB-A45A-C528998AEA0E}" type="presParOf" srcId="{44920F6F-7825-4258-B2CF-0D82BDA370B1}" destId="{86EAAA84-413D-4E42-AA0A-24B8515B78A0}" srcOrd="1" destOrd="0" presId="urn:microsoft.com/office/officeart/2005/8/layout/vList3#1"/>
    <dgm:cxn modelId="{C43D04FA-981C-4D5D-8872-238C20FD5726}" type="presParOf" srcId="{134755C2-FC3C-493B-A506-2ED05683C02C}" destId="{9C3E7255-76A6-4DB3-83EE-C7FE0098ABD9}" srcOrd="1" destOrd="0" presId="urn:microsoft.com/office/officeart/2005/8/layout/vList3#1"/>
    <dgm:cxn modelId="{8995A55A-900A-4AAD-A7F9-31B44BD9702E}" type="presParOf" srcId="{134755C2-FC3C-493B-A506-2ED05683C02C}" destId="{0C504823-1321-4026-9397-D181FE6FC524}" srcOrd="2" destOrd="0" presId="urn:microsoft.com/office/officeart/2005/8/layout/vList3#1"/>
    <dgm:cxn modelId="{1DD8FA67-544B-4E66-9CF5-8C5264724120}" type="presParOf" srcId="{0C504823-1321-4026-9397-D181FE6FC524}" destId="{42AC8B7C-2E00-4B03-8D13-F18E8FC35FBE}" srcOrd="0" destOrd="0" presId="urn:microsoft.com/office/officeart/2005/8/layout/vList3#1"/>
    <dgm:cxn modelId="{3CB03DF6-E1E5-4E3A-AA91-0BA63FFACEC5}" type="presParOf" srcId="{0C504823-1321-4026-9397-D181FE6FC524}" destId="{8E7A616A-B3BF-44D2-B8CD-9374BFD0C8FF}" srcOrd="1" destOrd="0" presId="urn:microsoft.com/office/officeart/2005/8/layout/vList3#1"/>
    <dgm:cxn modelId="{B92C07FD-D13F-4C20-996F-C216EBEC1239}" type="presParOf" srcId="{134755C2-FC3C-493B-A506-2ED05683C02C}" destId="{93E82BA5-832A-4768-BEC7-3A7DFA62391F}" srcOrd="3" destOrd="0" presId="urn:microsoft.com/office/officeart/2005/8/layout/vList3#1"/>
    <dgm:cxn modelId="{366A6511-BCEB-4848-BE04-9A6E5C63EC27}" type="presParOf" srcId="{134755C2-FC3C-493B-A506-2ED05683C02C}" destId="{A9E8BE30-A68B-43A4-A8E0-F419EA0B1898}" srcOrd="4" destOrd="0" presId="urn:microsoft.com/office/officeart/2005/8/layout/vList3#1"/>
    <dgm:cxn modelId="{80754165-E5B5-4FF9-B170-2CF5C10D63AF}" type="presParOf" srcId="{A9E8BE30-A68B-43A4-A8E0-F419EA0B1898}" destId="{8AB0C7E7-BA53-4ACE-A335-D3D43972BA19}" srcOrd="0" destOrd="0" presId="urn:microsoft.com/office/officeart/2005/8/layout/vList3#1"/>
    <dgm:cxn modelId="{6277A1EC-183D-4CC8-8CAC-F67B8E7C66C6}" type="presParOf" srcId="{A9E8BE30-A68B-43A4-A8E0-F419EA0B1898}" destId="{0EF2BB35-3FC1-49E6-9557-49E4E32CAC0D}" srcOrd="1" destOrd="0" presId="urn:microsoft.com/office/officeart/2005/8/layout/vList3#1"/>
    <dgm:cxn modelId="{03F49401-B642-43CB-B329-115882DF33E6}" type="presParOf" srcId="{134755C2-FC3C-493B-A506-2ED05683C02C}" destId="{2D3F6350-DCEB-4A2C-8479-DEED06AFB042}" srcOrd="5" destOrd="0" presId="urn:microsoft.com/office/officeart/2005/8/layout/vList3#1"/>
    <dgm:cxn modelId="{432A9CB7-0190-464C-8A7E-02CDF3078CD6}" type="presParOf" srcId="{134755C2-FC3C-493B-A506-2ED05683C02C}" destId="{089CD6E9-A992-441A-A6B3-8D9FB8F2ABEF}" srcOrd="6" destOrd="0" presId="urn:microsoft.com/office/officeart/2005/8/layout/vList3#1"/>
    <dgm:cxn modelId="{1FD8A8C7-B3FD-491A-B47F-AB0274AD726F}" type="presParOf" srcId="{089CD6E9-A992-441A-A6B3-8D9FB8F2ABEF}" destId="{55847E56-B2EC-47E0-B51F-B17326CC59A3}" srcOrd="0" destOrd="0" presId="urn:microsoft.com/office/officeart/2005/8/layout/vList3#1"/>
    <dgm:cxn modelId="{50D7B4C4-9FE8-4DE9-AB29-2EF8757AAAE3}" type="presParOf" srcId="{089CD6E9-A992-441A-A6B3-8D9FB8F2ABEF}" destId="{B9F45310-9637-4630-A087-40EAA23ADC6C}" srcOrd="1" destOrd="0" presId="urn:microsoft.com/office/officeart/2005/8/layout/vList3#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A0FB3104-2DCD-4CBC-B349-F64462D981AA}" type="doc">
      <dgm:prSet loTypeId="urn:microsoft.com/office/officeart/2005/8/layout/vList2" loCatId="list" qsTypeId="urn:microsoft.com/office/officeart/2005/8/quickstyle/simple1#28" qsCatId="simple" csTypeId="urn:microsoft.com/office/officeart/2005/8/colors/accent1_2#24" csCatId="accent1" phldr="1"/>
      <dgm:spPr/>
      <dgm:t>
        <a:bodyPr/>
        <a:lstStyle/>
        <a:p>
          <a:endParaRPr lang="en-US"/>
        </a:p>
      </dgm:t>
    </dgm:pt>
    <dgm:pt modelId="{285D9621-F482-4D7C-9B0C-8A3F632EC689}">
      <dgm:prSet/>
      <dgm:spPr/>
      <dgm:t>
        <a:bodyPr/>
        <a:lstStyle/>
        <a:p>
          <a:pPr algn="ctr" rtl="0"/>
          <a:r>
            <a:rPr lang="en-US" b="1" dirty="0" smtClean="0"/>
            <a:t>Engage Key Players, Stakeholders, and</a:t>
          </a:r>
          <a:br>
            <a:rPr lang="en-US" b="1" dirty="0" smtClean="0"/>
          </a:br>
          <a:r>
            <a:rPr lang="en-US" b="1" dirty="0" smtClean="0"/>
            <a:t>Community Members</a:t>
          </a:r>
          <a:endParaRPr lang="en-US" b="1" dirty="0"/>
        </a:p>
      </dgm:t>
    </dgm:pt>
    <dgm:pt modelId="{951DA603-030C-48AE-B0CF-BBE5F04CCD06}" type="parTrans" cxnId="{9D5B890D-AF5E-4EB4-8F58-DA44A77B041B}">
      <dgm:prSet/>
      <dgm:spPr/>
      <dgm:t>
        <a:bodyPr/>
        <a:lstStyle/>
        <a:p>
          <a:endParaRPr lang="en-US"/>
        </a:p>
      </dgm:t>
    </dgm:pt>
    <dgm:pt modelId="{03C80800-AE95-4CD1-AC87-7F89DF06799F}" type="sibTrans" cxnId="{9D5B890D-AF5E-4EB4-8F58-DA44A77B041B}">
      <dgm:prSet/>
      <dgm:spPr/>
      <dgm:t>
        <a:bodyPr/>
        <a:lstStyle/>
        <a:p>
          <a:endParaRPr lang="en-US"/>
        </a:p>
      </dgm:t>
    </dgm:pt>
    <dgm:pt modelId="{2D8B5D92-9C82-4722-B401-2739ACD5235E}" type="pres">
      <dgm:prSet presAssocID="{A0FB3104-2DCD-4CBC-B349-F64462D981AA}" presName="linear" presStyleCnt="0">
        <dgm:presLayoutVars>
          <dgm:animLvl val="lvl"/>
          <dgm:resizeHandles val="exact"/>
        </dgm:presLayoutVars>
      </dgm:prSet>
      <dgm:spPr/>
      <dgm:t>
        <a:bodyPr/>
        <a:lstStyle/>
        <a:p>
          <a:endParaRPr lang="en-US"/>
        </a:p>
      </dgm:t>
    </dgm:pt>
    <dgm:pt modelId="{1815C45E-E66E-46D8-82A3-6763DF8ABA34}" type="pres">
      <dgm:prSet presAssocID="{285D9621-F482-4D7C-9B0C-8A3F632EC689}" presName="parentText" presStyleLbl="node1" presStyleIdx="0" presStyleCnt="1">
        <dgm:presLayoutVars>
          <dgm:chMax val="0"/>
          <dgm:bulletEnabled val="1"/>
        </dgm:presLayoutVars>
      </dgm:prSet>
      <dgm:spPr/>
      <dgm:t>
        <a:bodyPr/>
        <a:lstStyle/>
        <a:p>
          <a:endParaRPr lang="en-US"/>
        </a:p>
      </dgm:t>
    </dgm:pt>
  </dgm:ptLst>
  <dgm:cxnLst>
    <dgm:cxn modelId="{0A895187-5195-4EB8-A3C4-FBF6516C9BB4}" type="presOf" srcId="{A0FB3104-2DCD-4CBC-B349-F64462D981AA}" destId="{2D8B5D92-9C82-4722-B401-2739ACD5235E}" srcOrd="0" destOrd="0" presId="urn:microsoft.com/office/officeart/2005/8/layout/vList2"/>
    <dgm:cxn modelId="{5742FC01-B04E-405D-B415-F7D5EAA68CEA}" type="presOf" srcId="{285D9621-F482-4D7C-9B0C-8A3F632EC689}" destId="{1815C45E-E66E-46D8-82A3-6763DF8ABA34}" srcOrd="0" destOrd="0" presId="urn:microsoft.com/office/officeart/2005/8/layout/vList2"/>
    <dgm:cxn modelId="{9D5B890D-AF5E-4EB4-8F58-DA44A77B041B}" srcId="{A0FB3104-2DCD-4CBC-B349-F64462D981AA}" destId="{285D9621-F482-4D7C-9B0C-8A3F632EC689}" srcOrd="0" destOrd="0" parTransId="{951DA603-030C-48AE-B0CF-BBE5F04CCD06}" sibTransId="{03C80800-AE95-4CD1-AC87-7F89DF06799F}"/>
    <dgm:cxn modelId="{0EC1087D-1279-4A8A-80FB-0481B6C9EBA3}" type="presParOf" srcId="{2D8B5D92-9C82-4722-B401-2739ACD5235E}" destId="{1815C45E-E66E-46D8-82A3-6763DF8ABA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5CB2A06-AAE7-4457-B317-A763B0091418}" type="doc">
      <dgm:prSet loTypeId="urn:microsoft.com/office/officeart/2005/8/layout/vList2" loCatId="list" qsTypeId="urn:microsoft.com/office/officeart/2005/8/quickstyle/simple1#29" qsCatId="simple" csTypeId="urn:microsoft.com/office/officeart/2005/8/colors/accent1_5" csCatId="accent1" phldr="1"/>
      <dgm:spPr/>
      <dgm:t>
        <a:bodyPr/>
        <a:lstStyle/>
        <a:p>
          <a:endParaRPr lang="en-US"/>
        </a:p>
      </dgm:t>
    </dgm:pt>
    <dgm:pt modelId="{B2A91111-CA57-4088-A8E9-BD3317D3C915}">
      <dgm:prSet custT="1"/>
      <dgm:spPr/>
      <dgm:t>
        <a:bodyPr/>
        <a:lstStyle/>
        <a:p>
          <a:pPr algn="l" rtl="0"/>
          <a:r>
            <a:rPr lang="en-US" sz="2400" baseline="0" dirty="0" smtClean="0"/>
            <a:t>The leader signals that change has come by:</a:t>
          </a:r>
          <a:endParaRPr lang="en-US" sz="2400" baseline="0" dirty="0"/>
        </a:p>
      </dgm:t>
    </dgm:pt>
    <dgm:pt modelId="{6DEB2427-FFBA-47D5-9FDB-DDBB5ED6E2C5}" type="parTrans" cxnId="{744D8530-70C4-4999-92D5-178727708741}">
      <dgm:prSet/>
      <dgm:spPr/>
      <dgm:t>
        <a:bodyPr/>
        <a:lstStyle/>
        <a:p>
          <a:endParaRPr lang="en-US"/>
        </a:p>
      </dgm:t>
    </dgm:pt>
    <dgm:pt modelId="{5B51A02E-0450-462D-9389-D9A9E199CF4A}" type="sibTrans" cxnId="{744D8530-70C4-4999-92D5-178727708741}">
      <dgm:prSet/>
      <dgm:spPr/>
      <dgm:t>
        <a:bodyPr/>
        <a:lstStyle/>
        <a:p>
          <a:endParaRPr lang="en-US"/>
        </a:p>
      </dgm:t>
    </dgm:pt>
    <dgm:pt modelId="{75F9D001-9038-4916-9274-9B2BF1D5FD50}">
      <dgm:prSet custT="1"/>
      <dgm:spPr/>
      <dgm:t>
        <a:bodyPr/>
        <a:lstStyle/>
        <a:p>
          <a:pPr marL="0" indent="512763" algn="l" rtl="0"/>
          <a:r>
            <a:rPr lang="en-US" sz="2400" dirty="0" smtClean="0"/>
            <a:t>Being clear up front about what is expected of </a:t>
          </a:r>
          <a:r>
            <a:rPr lang="en-US" sz="2400" u="sng" dirty="0" smtClean="0"/>
            <a:t>everyone</a:t>
          </a:r>
          <a:endParaRPr lang="en-US" sz="2400" u="sng" dirty="0"/>
        </a:p>
      </dgm:t>
    </dgm:pt>
    <dgm:pt modelId="{860D3213-F102-45CF-BDB9-92A38DF1908D}" type="parTrans" cxnId="{3099ED83-C357-4D15-9CC4-42A848A5AADE}">
      <dgm:prSet/>
      <dgm:spPr/>
      <dgm:t>
        <a:bodyPr/>
        <a:lstStyle/>
        <a:p>
          <a:endParaRPr lang="en-US"/>
        </a:p>
      </dgm:t>
    </dgm:pt>
    <dgm:pt modelId="{C4B92C56-F0B8-4D29-9E16-D56BC9CC4522}" type="sibTrans" cxnId="{3099ED83-C357-4D15-9CC4-42A848A5AADE}">
      <dgm:prSet/>
      <dgm:spPr/>
      <dgm:t>
        <a:bodyPr/>
        <a:lstStyle/>
        <a:p>
          <a:endParaRPr lang="en-US"/>
        </a:p>
      </dgm:t>
    </dgm:pt>
    <dgm:pt modelId="{F7707B96-922E-435B-808B-95EC8E76B919}">
      <dgm:prSet custT="1"/>
      <dgm:spPr/>
      <dgm:t>
        <a:bodyPr/>
        <a:lstStyle/>
        <a:p>
          <a:pPr marL="515938" indent="0" rtl="0"/>
          <a:r>
            <a:rPr lang="en-US" sz="2400" dirty="0" smtClean="0"/>
            <a:t>Achieving “quick wins” to demonstrate that change has come and that substantial improvement is possible</a:t>
          </a:r>
          <a:endParaRPr lang="en-US" sz="2400" dirty="0"/>
        </a:p>
      </dgm:t>
    </dgm:pt>
    <dgm:pt modelId="{D0E3D61E-8E25-4F82-A07A-C22B22F7E16C}" type="parTrans" cxnId="{295FB878-A677-461C-920D-4C4659A04D41}">
      <dgm:prSet/>
      <dgm:spPr/>
      <dgm:t>
        <a:bodyPr/>
        <a:lstStyle/>
        <a:p>
          <a:endParaRPr lang="en-US"/>
        </a:p>
      </dgm:t>
    </dgm:pt>
    <dgm:pt modelId="{3B54BB23-E67C-483C-97B2-258D9E27EAFE}" type="sibTrans" cxnId="{295FB878-A677-461C-920D-4C4659A04D41}">
      <dgm:prSet/>
      <dgm:spPr/>
      <dgm:t>
        <a:bodyPr/>
        <a:lstStyle/>
        <a:p>
          <a:endParaRPr lang="en-US"/>
        </a:p>
      </dgm:t>
    </dgm:pt>
    <dgm:pt modelId="{2B42FECF-8ED5-41FC-9AFD-34591F672711}">
      <dgm:prSet custT="1"/>
      <dgm:spPr/>
      <dgm:t>
        <a:bodyPr/>
        <a:lstStyle/>
        <a:p>
          <a:pPr marL="0" indent="457200" rtl="0"/>
          <a:r>
            <a:rPr lang="en-US" sz="2400" dirty="0" smtClean="0"/>
            <a:t>Building a competent and committed staff</a:t>
          </a:r>
          <a:endParaRPr lang="en-US" sz="2400" dirty="0"/>
        </a:p>
      </dgm:t>
    </dgm:pt>
    <dgm:pt modelId="{6F10157C-23F5-4F21-94C0-E7BD6B77E342}" type="parTrans" cxnId="{79CFE104-05BD-447E-8948-1CCCB170AF00}">
      <dgm:prSet/>
      <dgm:spPr/>
      <dgm:t>
        <a:bodyPr/>
        <a:lstStyle/>
        <a:p>
          <a:endParaRPr lang="en-US"/>
        </a:p>
      </dgm:t>
    </dgm:pt>
    <dgm:pt modelId="{D4E6BEF8-D816-41F3-830F-CDCBB4690234}" type="sibTrans" cxnId="{79CFE104-05BD-447E-8948-1CCCB170AF00}">
      <dgm:prSet/>
      <dgm:spPr/>
      <dgm:t>
        <a:bodyPr/>
        <a:lstStyle/>
        <a:p>
          <a:endParaRPr lang="en-US"/>
        </a:p>
      </dgm:t>
    </dgm:pt>
    <dgm:pt modelId="{55E9B6F7-D223-499A-A416-C5DC3CC68884}">
      <dgm:prSet/>
      <dgm:spPr/>
      <dgm:t>
        <a:bodyPr/>
        <a:lstStyle/>
        <a:p>
          <a:pPr rtl="0"/>
          <a:r>
            <a:rPr lang="en-US" dirty="0" smtClean="0">
              <a:solidFill>
                <a:schemeClr val="tx1"/>
              </a:solidFill>
              <a:latin typeface="+mn-lt"/>
              <a:ea typeface="+mn-ea"/>
              <a:cs typeface="+mn-cs"/>
            </a:rPr>
            <a:t>“One of the leader’s most important initial actions in a turnaround is to clarify for all employees what ‘success’ will be and what is needed to get there” (Kowal et al., 2009, </a:t>
          </a:r>
          <a:r>
            <a:rPr lang="en-US" dirty="0" smtClean="0">
              <a:solidFill>
                <a:schemeClr val="tx1"/>
              </a:solidFill>
              <a:latin typeface="+mn-lt"/>
              <a:ea typeface="+mn-ea"/>
              <a:cs typeface="+mn-cs"/>
            </a:rPr>
            <a:t>p. 12</a:t>
          </a:r>
          <a:r>
            <a:rPr lang="en-US" dirty="0" smtClean="0">
              <a:solidFill>
                <a:schemeClr val="tx1"/>
              </a:solidFill>
              <a:latin typeface="+mn-lt"/>
              <a:ea typeface="+mn-ea"/>
              <a:cs typeface="+mn-cs"/>
            </a:rPr>
            <a:t>).</a:t>
          </a:r>
          <a:endParaRPr lang="en-US" baseline="0" dirty="0">
            <a:solidFill>
              <a:schemeClr val="tx1"/>
            </a:solidFill>
          </a:endParaRPr>
        </a:p>
      </dgm:t>
    </dgm:pt>
    <dgm:pt modelId="{21F73CC4-7AE0-42E6-B9C3-B498954A4C37}" type="parTrans" cxnId="{F64ADE6E-530A-4D3C-BA5E-13DF86D29324}">
      <dgm:prSet/>
      <dgm:spPr/>
      <dgm:t>
        <a:bodyPr/>
        <a:lstStyle/>
        <a:p>
          <a:endParaRPr lang="en-US"/>
        </a:p>
      </dgm:t>
    </dgm:pt>
    <dgm:pt modelId="{782C10EA-34B2-4257-AA09-752649A8E877}" type="sibTrans" cxnId="{F64ADE6E-530A-4D3C-BA5E-13DF86D29324}">
      <dgm:prSet/>
      <dgm:spPr/>
      <dgm:t>
        <a:bodyPr/>
        <a:lstStyle/>
        <a:p>
          <a:endParaRPr lang="en-US"/>
        </a:p>
      </dgm:t>
    </dgm:pt>
    <dgm:pt modelId="{04CF9DD6-E7FD-461E-A36D-F05D4D5EEC02}" type="pres">
      <dgm:prSet presAssocID="{E5CB2A06-AAE7-4457-B317-A763B0091418}" presName="linear" presStyleCnt="0">
        <dgm:presLayoutVars>
          <dgm:animLvl val="lvl"/>
          <dgm:resizeHandles val="exact"/>
        </dgm:presLayoutVars>
      </dgm:prSet>
      <dgm:spPr/>
      <dgm:t>
        <a:bodyPr/>
        <a:lstStyle/>
        <a:p>
          <a:endParaRPr lang="en-US"/>
        </a:p>
      </dgm:t>
    </dgm:pt>
    <dgm:pt modelId="{27884218-4271-49AD-921D-188787CF79A8}" type="pres">
      <dgm:prSet presAssocID="{B2A91111-CA57-4088-A8E9-BD3317D3C915}" presName="parentText" presStyleLbl="node1" presStyleIdx="0" presStyleCnt="5">
        <dgm:presLayoutVars>
          <dgm:chMax val="0"/>
          <dgm:bulletEnabled val="1"/>
        </dgm:presLayoutVars>
      </dgm:prSet>
      <dgm:spPr/>
      <dgm:t>
        <a:bodyPr/>
        <a:lstStyle/>
        <a:p>
          <a:endParaRPr lang="en-US"/>
        </a:p>
      </dgm:t>
    </dgm:pt>
    <dgm:pt modelId="{CF83C4FD-CEA9-4606-9367-DC1B3D7CE082}" type="pres">
      <dgm:prSet presAssocID="{5B51A02E-0450-462D-9389-D9A9E199CF4A}" presName="spacer" presStyleCnt="0"/>
      <dgm:spPr/>
    </dgm:pt>
    <dgm:pt modelId="{527015B3-4763-4E99-AEBB-FBCBD0C9788A}" type="pres">
      <dgm:prSet presAssocID="{75F9D001-9038-4916-9274-9B2BF1D5FD50}" presName="parentText" presStyleLbl="node1" presStyleIdx="1" presStyleCnt="5" custLinFactNeighborX="7477" custLinFactNeighborY="51628">
        <dgm:presLayoutVars>
          <dgm:chMax val="0"/>
          <dgm:bulletEnabled val="1"/>
        </dgm:presLayoutVars>
      </dgm:prSet>
      <dgm:spPr/>
      <dgm:t>
        <a:bodyPr/>
        <a:lstStyle/>
        <a:p>
          <a:endParaRPr lang="en-US"/>
        </a:p>
      </dgm:t>
    </dgm:pt>
    <dgm:pt modelId="{A05227EE-74E2-4CDA-B85A-51112F0E3C78}" type="pres">
      <dgm:prSet presAssocID="{C4B92C56-F0B8-4D29-9E16-D56BC9CC4522}" presName="spacer" presStyleCnt="0"/>
      <dgm:spPr/>
    </dgm:pt>
    <dgm:pt modelId="{C64405ED-2F40-40C6-B960-3252C05D8CF7}" type="pres">
      <dgm:prSet presAssocID="{F7707B96-922E-435B-808B-95EC8E76B919}" presName="parentText" presStyleLbl="node1" presStyleIdx="2" presStyleCnt="5">
        <dgm:presLayoutVars>
          <dgm:chMax val="0"/>
          <dgm:bulletEnabled val="1"/>
        </dgm:presLayoutVars>
      </dgm:prSet>
      <dgm:spPr/>
      <dgm:t>
        <a:bodyPr/>
        <a:lstStyle/>
        <a:p>
          <a:endParaRPr lang="en-US"/>
        </a:p>
      </dgm:t>
    </dgm:pt>
    <dgm:pt modelId="{8B0BCF05-35F9-436A-9544-B5CC9EB3F1A0}" type="pres">
      <dgm:prSet presAssocID="{3B54BB23-E67C-483C-97B2-258D9E27EAFE}" presName="spacer" presStyleCnt="0"/>
      <dgm:spPr/>
    </dgm:pt>
    <dgm:pt modelId="{C7F24B92-2020-4002-B094-890A6E4F5671}" type="pres">
      <dgm:prSet presAssocID="{2B42FECF-8ED5-41FC-9AFD-34591F672711}" presName="parentText" presStyleLbl="node1" presStyleIdx="3" presStyleCnt="5">
        <dgm:presLayoutVars>
          <dgm:chMax val="0"/>
          <dgm:bulletEnabled val="1"/>
        </dgm:presLayoutVars>
      </dgm:prSet>
      <dgm:spPr/>
      <dgm:t>
        <a:bodyPr/>
        <a:lstStyle/>
        <a:p>
          <a:endParaRPr lang="en-US"/>
        </a:p>
      </dgm:t>
    </dgm:pt>
    <dgm:pt modelId="{C5B33779-C230-4ACE-9F2E-1BDAFE8BCFC1}" type="pres">
      <dgm:prSet presAssocID="{D4E6BEF8-D816-41F3-830F-CDCBB4690234}" presName="spacer" presStyleCnt="0"/>
      <dgm:spPr/>
    </dgm:pt>
    <dgm:pt modelId="{60743D2A-2609-4932-9750-84359C83605D}" type="pres">
      <dgm:prSet presAssocID="{55E9B6F7-D223-499A-A416-C5DC3CC68884}" presName="parentText" presStyleLbl="node1" presStyleIdx="4" presStyleCnt="5">
        <dgm:presLayoutVars>
          <dgm:chMax val="0"/>
          <dgm:bulletEnabled val="1"/>
        </dgm:presLayoutVars>
      </dgm:prSet>
      <dgm:spPr/>
      <dgm:t>
        <a:bodyPr/>
        <a:lstStyle/>
        <a:p>
          <a:endParaRPr lang="en-US"/>
        </a:p>
      </dgm:t>
    </dgm:pt>
  </dgm:ptLst>
  <dgm:cxnLst>
    <dgm:cxn modelId="{20623ECF-24A6-4B8E-BB62-2BBE5CD3E749}" type="presOf" srcId="{2B42FECF-8ED5-41FC-9AFD-34591F672711}" destId="{C7F24B92-2020-4002-B094-890A6E4F5671}" srcOrd="0" destOrd="0" presId="urn:microsoft.com/office/officeart/2005/8/layout/vList2"/>
    <dgm:cxn modelId="{744D8530-70C4-4999-92D5-178727708741}" srcId="{E5CB2A06-AAE7-4457-B317-A763B0091418}" destId="{B2A91111-CA57-4088-A8E9-BD3317D3C915}" srcOrd="0" destOrd="0" parTransId="{6DEB2427-FFBA-47D5-9FDB-DDBB5ED6E2C5}" sibTransId="{5B51A02E-0450-462D-9389-D9A9E199CF4A}"/>
    <dgm:cxn modelId="{81E84887-320F-479E-B1EA-55391791490F}" type="presOf" srcId="{55E9B6F7-D223-499A-A416-C5DC3CC68884}" destId="{60743D2A-2609-4932-9750-84359C83605D}" srcOrd="0" destOrd="0" presId="urn:microsoft.com/office/officeart/2005/8/layout/vList2"/>
    <dgm:cxn modelId="{79CFE104-05BD-447E-8948-1CCCB170AF00}" srcId="{E5CB2A06-AAE7-4457-B317-A763B0091418}" destId="{2B42FECF-8ED5-41FC-9AFD-34591F672711}" srcOrd="3" destOrd="0" parTransId="{6F10157C-23F5-4F21-94C0-E7BD6B77E342}" sibTransId="{D4E6BEF8-D816-41F3-830F-CDCBB4690234}"/>
    <dgm:cxn modelId="{74320F90-77A2-41FD-97C1-09ED408BC2C0}" type="presOf" srcId="{B2A91111-CA57-4088-A8E9-BD3317D3C915}" destId="{27884218-4271-49AD-921D-188787CF79A8}" srcOrd="0" destOrd="0" presId="urn:microsoft.com/office/officeart/2005/8/layout/vList2"/>
    <dgm:cxn modelId="{295FB878-A677-461C-920D-4C4659A04D41}" srcId="{E5CB2A06-AAE7-4457-B317-A763B0091418}" destId="{F7707B96-922E-435B-808B-95EC8E76B919}" srcOrd="2" destOrd="0" parTransId="{D0E3D61E-8E25-4F82-A07A-C22B22F7E16C}" sibTransId="{3B54BB23-E67C-483C-97B2-258D9E27EAFE}"/>
    <dgm:cxn modelId="{1EA9DAE2-AF2D-41CB-9B56-438A71A7DB1F}" type="presOf" srcId="{F7707B96-922E-435B-808B-95EC8E76B919}" destId="{C64405ED-2F40-40C6-B960-3252C05D8CF7}" srcOrd="0" destOrd="0" presId="urn:microsoft.com/office/officeart/2005/8/layout/vList2"/>
    <dgm:cxn modelId="{3099ED83-C357-4D15-9CC4-42A848A5AADE}" srcId="{E5CB2A06-AAE7-4457-B317-A763B0091418}" destId="{75F9D001-9038-4916-9274-9B2BF1D5FD50}" srcOrd="1" destOrd="0" parTransId="{860D3213-F102-45CF-BDB9-92A38DF1908D}" sibTransId="{C4B92C56-F0B8-4D29-9E16-D56BC9CC4522}"/>
    <dgm:cxn modelId="{D4228BD1-0CF8-42BD-818B-50A67D5FF9B0}" type="presOf" srcId="{E5CB2A06-AAE7-4457-B317-A763B0091418}" destId="{04CF9DD6-E7FD-461E-A36D-F05D4D5EEC02}" srcOrd="0" destOrd="0" presId="urn:microsoft.com/office/officeart/2005/8/layout/vList2"/>
    <dgm:cxn modelId="{585290F2-8DB2-4208-823F-79949C0D0B93}" type="presOf" srcId="{75F9D001-9038-4916-9274-9B2BF1D5FD50}" destId="{527015B3-4763-4E99-AEBB-FBCBD0C9788A}" srcOrd="0" destOrd="0" presId="urn:microsoft.com/office/officeart/2005/8/layout/vList2"/>
    <dgm:cxn modelId="{F64ADE6E-530A-4D3C-BA5E-13DF86D29324}" srcId="{E5CB2A06-AAE7-4457-B317-A763B0091418}" destId="{55E9B6F7-D223-499A-A416-C5DC3CC68884}" srcOrd="4" destOrd="0" parTransId="{21F73CC4-7AE0-42E6-B9C3-B498954A4C37}" sibTransId="{782C10EA-34B2-4257-AA09-752649A8E877}"/>
    <dgm:cxn modelId="{B066D2F4-6BAF-4AF8-9F29-95D692EC9710}" type="presParOf" srcId="{04CF9DD6-E7FD-461E-A36D-F05D4D5EEC02}" destId="{27884218-4271-49AD-921D-188787CF79A8}" srcOrd="0" destOrd="0" presId="urn:microsoft.com/office/officeart/2005/8/layout/vList2"/>
    <dgm:cxn modelId="{021ED6C6-A387-433D-8E7E-1CEEE898A920}" type="presParOf" srcId="{04CF9DD6-E7FD-461E-A36D-F05D4D5EEC02}" destId="{CF83C4FD-CEA9-4606-9367-DC1B3D7CE082}" srcOrd="1" destOrd="0" presId="urn:microsoft.com/office/officeart/2005/8/layout/vList2"/>
    <dgm:cxn modelId="{6473654F-975D-473A-B643-7A3CF73D1298}" type="presParOf" srcId="{04CF9DD6-E7FD-461E-A36D-F05D4D5EEC02}" destId="{527015B3-4763-4E99-AEBB-FBCBD0C9788A}" srcOrd="2" destOrd="0" presId="urn:microsoft.com/office/officeart/2005/8/layout/vList2"/>
    <dgm:cxn modelId="{AC0ABD20-0FBE-4569-B79E-FDF0E5672F0A}" type="presParOf" srcId="{04CF9DD6-E7FD-461E-A36D-F05D4D5EEC02}" destId="{A05227EE-74E2-4CDA-B85A-51112F0E3C78}" srcOrd="3" destOrd="0" presId="urn:microsoft.com/office/officeart/2005/8/layout/vList2"/>
    <dgm:cxn modelId="{73E76E81-E685-4CFD-8E82-250176926CE1}" type="presParOf" srcId="{04CF9DD6-E7FD-461E-A36D-F05D4D5EEC02}" destId="{C64405ED-2F40-40C6-B960-3252C05D8CF7}" srcOrd="4" destOrd="0" presId="urn:microsoft.com/office/officeart/2005/8/layout/vList2"/>
    <dgm:cxn modelId="{33E7F037-AD43-4146-BA8A-99C79FEF0606}" type="presParOf" srcId="{04CF9DD6-E7FD-461E-A36D-F05D4D5EEC02}" destId="{8B0BCF05-35F9-436A-9544-B5CC9EB3F1A0}" srcOrd="5" destOrd="0" presId="urn:microsoft.com/office/officeart/2005/8/layout/vList2"/>
    <dgm:cxn modelId="{7261D007-41F4-461C-BB76-40038471871E}" type="presParOf" srcId="{04CF9DD6-E7FD-461E-A36D-F05D4D5EEC02}" destId="{C7F24B92-2020-4002-B094-890A6E4F5671}" srcOrd="6" destOrd="0" presId="urn:microsoft.com/office/officeart/2005/8/layout/vList2"/>
    <dgm:cxn modelId="{BA6655AB-1F48-4564-9550-540F144F2907}" type="presParOf" srcId="{04CF9DD6-E7FD-461E-A36D-F05D4D5EEC02}" destId="{C5B33779-C230-4ACE-9F2E-1BDAFE8BCFC1}" srcOrd="7" destOrd="0" presId="urn:microsoft.com/office/officeart/2005/8/layout/vList2"/>
    <dgm:cxn modelId="{68646FDA-A0FC-42BA-AF7C-C2FC220BF880}" type="presParOf" srcId="{04CF9DD6-E7FD-461E-A36D-F05D4D5EEC02}" destId="{60743D2A-2609-4932-9750-84359C83605D}" srcOrd="8"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BFE31903-EC47-4299-9146-B3BF9D635315}" type="doc">
      <dgm:prSet loTypeId="urn:microsoft.com/office/officeart/2005/8/layout/vList2" loCatId="list" qsTypeId="urn:microsoft.com/office/officeart/2005/8/quickstyle/simple1#30" qsCatId="simple" csTypeId="urn:microsoft.com/office/officeart/2005/8/colors/accent1_2#25" csCatId="accent1" phldr="1"/>
      <dgm:spPr/>
      <dgm:t>
        <a:bodyPr/>
        <a:lstStyle/>
        <a:p>
          <a:endParaRPr lang="en-US"/>
        </a:p>
      </dgm:t>
    </dgm:pt>
    <dgm:pt modelId="{B3C5ACA2-EF21-43A4-9492-B120640E320D}">
      <dgm:prSet/>
      <dgm:spPr/>
      <dgm:t>
        <a:bodyPr/>
        <a:lstStyle/>
        <a:p>
          <a:pPr algn="ctr" rtl="0"/>
          <a:r>
            <a:rPr lang="en-US" b="1" dirty="0" smtClean="0"/>
            <a:t>The Vision is Non-Negotiable</a:t>
          </a:r>
          <a:endParaRPr lang="en-US" b="1" dirty="0"/>
        </a:p>
      </dgm:t>
    </dgm:pt>
    <dgm:pt modelId="{4B04A976-B464-48CD-BD3A-2C8ECD48FB28}" type="parTrans" cxnId="{0FFC8997-ABFE-4BE6-BB7D-585DA7B86B41}">
      <dgm:prSet/>
      <dgm:spPr/>
      <dgm:t>
        <a:bodyPr/>
        <a:lstStyle/>
        <a:p>
          <a:endParaRPr lang="en-US"/>
        </a:p>
      </dgm:t>
    </dgm:pt>
    <dgm:pt modelId="{9A4B1EB6-D199-4FD2-8DD2-E3B928943CA3}" type="sibTrans" cxnId="{0FFC8997-ABFE-4BE6-BB7D-585DA7B86B41}">
      <dgm:prSet/>
      <dgm:spPr/>
      <dgm:t>
        <a:bodyPr/>
        <a:lstStyle/>
        <a:p>
          <a:endParaRPr lang="en-US"/>
        </a:p>
      </dgm:t>
    </dgm:pt>
    <dgm:pt modelId="{36598EC1-3AE3-4F8F-9CE8-C041D2492A7F}" type="pres">
      <dgm:prSet presAssocID="{BFE31903-EC47-4299-9146-B3BF9D635315}" presName="linear" presStyleCnt="0">
        <dgm:presLayoutVars>
          <dgm:animLvl val="lvl"/>
          <dgm:resizeHandles val="exact"/>
        </dgm:presLayoutVars>
      </dgm:prSet>
      <dgm:spPr/>
      <dgm:t>
        <a:bodyPr/>
        <a:lstStyle/>
        <a:p>
          <a:endParaRPr lang="en-US"/>
        </a:p>
      </dgm:t>
    </dgm:pt>
    <dgm:pt modelId="{AE125E56-3744-493A-A36C-0AE9F9B18823}" type="pres">
      <dgm:prSet presAssocID="{B3C5ACA2-EF21-43A4-9492-B120640E320D}" presName="parentText" presStyleLbl="node1" presStyleIdx="0" presStyleCnt="1">
        <dgm:presLayoutVars>
          <dgm:chMax val="0"/>
          <dgm:bulletEnabled val="1"/>
        </dgm:presLayoutVars>
      </dgm:prSet>
      <dgm:spPr/>
      <dgm:t>
        <a:bodyPr/>
        <a:lstStyle/>
        <a:p>
          <a:endParaRPr lang="en-US"/>
        </a:p>
      </dgm:t>
    </dgm:pt>
  </dgm:ptLst>
  <dgm:cxnLst>
    <dgm:cxn modelId="{0FFC8997-ABFE-4BE6-BB7D-585DA7B86B41}" srcId="{BFE31903-EC47-4299-9146-B3BF9D635315}" destId="{B3C5ACA2-EF21-43A4-9492-B120640E320D}" srcOrd="0" destOrd="0" parTransId="{4B04A976-B464-48CD-BD3A-2C8ECD48FB28}" sibTransId="{9A4B1EB6-D199-4FD2-8DD2-E3B928943CA3}"/>
    <dgm:cxn modelId="{04C39DF5-C2AE-4FFB-A489-B64851B5AFDB}" type="presOf" srcId="{BFE31903-EC47-4299-9146-B3BF9D635315}" destId="{36598EC1-3AE3-4F8F-9CE8-C041D2492A7F}" srcOrd="0" destOrd="0" presId="urn:microsoft.com/office/officeart/2005/8/layout/vList2"/>
    <dgm:cxn modelId="{3B71543C-E306-4D66-BD5C-B61F27CA7A02}" type="presOf" srcId="{B3C5ACA2-EF21-43A4-9492-B120640E320D}" destId="{AE125E56-3744-493A-A36C-0AE9F9B18823}" srcOrd="0" destOrd="0" presId="urn:microsoft.com/office/officeart/2005/8/layout/vList2"/>
    <dgm:cxn modelId="{3ECEC345-5A26-463D-BFB0-CD90CA6F3E84}" type="presParOf" srcId="{36598EC1-3AE3-4F8F-9CE8-C041D2492A7F}" destId="{AE125E56-3744-493A-A36C-0AE9F9B18823}"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003AD0C5-424F-4928-82A5-AE84BD898688}" type="doc">
      <dgm:prSet loTypeId="urn:microsoft.com/office/officeart/2005/8/layout/vList2" loCatId="list" qsTypeId="urn:microsoft.com/office/officeart/2005/8/quickstyle/simple1#31" qsCatId="simple" csTypeId="urn:microsoft.com/office/officeart/2005/8/colors/accent1_2#26" csCatId="accent1" phldr="1"/>
      <dgm:spPr/>
      <dgm:t>
        <a:bodyPr/>
        <a:lstStyle/>
        <a:p>
          <a:endParaRPr lang="en-US"/>
        </a:p>
      </dgm:t>
    </dgm:pt>
    <dgm:pt modelId="{2239631F-205D-4711-898D-72DC891810CC}">
      <dgm:prSet/>
      <dgm:spPr/>
      <dgm:t>
        <a:bodyPr/>
        <a:lstStyle/>
        <a:p>
          <a:pPr rtl="0"/>
          <a:r>
            <a:rPr lang="en-US" dirty="0" smtClean="0"/>
            <a:t>Support the vision with sound data</a:t>
          </a:r>
          <a:endParaRPr lang="en-US" dirty="0"/>
        </a:p>
      </dgm:t>
    </dgm:pt>
    <dgm:pt modelId="{37C35BF2-7468-46D0-B3D0-4BA0945B13BB}" type="parTrans" cxnId="{E78BF3A8-F739-4845-8334-6F739064AB37}">
      <dgm:prSet/>
      <dgm:spPr/>
      <dgm:t>
        <a:bodyPr/>
        <a:lstStyle/>
        <a:p>
          <a:endParaRPr lang="en-US"/>
        </a:p>
      </dgm:t>
    </dgm:pt>
    <dgm:pt modelId="{6878FCE3-5D26-47FE-83A9-631872E4CA46}" type="sibTrans" cxnId="{E78BF3A8-F739-4845-8334-6F739064AB37}">
      <dgm:prSet/>
      <dgm:spPr/>
      <dgm:t>
        <a:bodyPr/>
        <a:lstStyle/>
        <a:p>
          <a:endParaRPr lang="en-US"/>
        </a:p>
      </dgm:t>
    </dgm:pt>
    <dgm:pt modelId="{62726139-AF5B-4F35-8CF7-08B3CC66CA3D}">
      <dgm:prSet/>
      <dgm:spPr/>
      <dgm:t>
        <a:bodyPr/>
        <a:lstStyle/>
        <a:p>
          <a:pPr rtl="0"/>
          <a:r>
            <a:rPr lang="en-US" dirty="0" smtClean="0"/>
            <a:t>Engage everyone in a “culture of candor”</a:t>
          </a:r>
          <a:endParaRPr lang="en-US" dirty="0"/>
        </a:p>
      </dgm:t>
    </dgm:pt>
    <dgm:pt modelId="{853C5E33-77F1-4F9D-BBA1-7CFDDA40A16D}" type="parTrans" cxnId="{5EFC6AFE-3739-4EAC-8AE5-405E6C168B24}">
      <dgm:prSet/>
      <dgm:spPr/>
      <dgm:t>
        <a:bodyPr/>
        <a:lstStyle/>
        <a:p>
          <a:endParaRPr lang="en-US"/>
        </a:p>
      </dgm:t>
    </dgm:pt>
    <dgm:pt modelId="{3603D25F-9555-45A1-9AFA-387B2A030215}" type="sibTrans" cxnId="{5EFC6AFE-3739-4EAC-8AE5-405E6C168B24}">
      <dgm:prSet/>
      <dgm:spPr/>
      <dgm:t>
        <a:bodyPr/>
        <a:lstStyle/>
        <a:p>
          <a:endParaRPr lang="en-US"/>
        </a:p>
      </dgm:t>
    </dgm:pt>
    <dgm:pt modelId="{89E10B54-2190-44A2-BBD4-EE405DD24E41}">
      <dgm:prSet/>
      <dgm:spPr/>
      <dgm:t>
        <a:bodyPr/>
        <a:lstStyle/>
        <a:p>
          <a:pPr rtl="0"/>
          <a:r>
            <a:rPr lang="en-US" dirty="0" smtClean="0"/>
            <a:t>Make objective decisions about personnel with:</a:t>
          </a:r>
          <a:endParaRPr lang="en-US" dirty="0"/>
        </a:p>
      </dgm:t>
    </dgm:pt>
    <dgm:pt modelId="{F95494DB-6C17-4482-852B-34EBD3547350}" type="parTrans" cxnId="{2A3461B6-C47A-4713-9CC7-109629DD455B}">
      <dgm:prSet/>
      <dgm:spPr/>
      <dgm:t>
        <a:bodyPr/>
        <a:lstStyle/>
        <a:p>
          <a:endParaRPr lang="en-US"/>
        </a:p>
      </dgm:t>
    </dgm:pt>
    <dgm:pt modelId="{8FBA5D57-C9A8-444A-BAC1-EA94781592E8}" type="sibTrans" cxnId="{2A3461B6-C47A-4713-9CC7-109629DD455B}">
      <dgm:prSet/>
      <dgm:spPr/>
      <dgm:t>
        <a:bodyPr/>
        <a:lstStyle/>
        <a:p>
          <a:endParaRPr lang="en-US"/>
        </a:p>
      </dgm:t>
    </dgm:pt>
    <dgm:pt modelId="{3F5A751E-7604-4F5C-9F2A-B76522A54748}">
      <dgm:prSet custT="1"/>
      <dgm:spPr/>
      <dgm:t>
        <a:bodyPr/>
        <a:lstStyle/>
        <a:p>
          <a:pPr rtl="0"/>
          <a:r>
            <a:rPr lang="en-US" sz="2400" dirty="0" smtClean="0"/>
            <a:t>Clear expectations</a:t>
          </a:r>
          <a:endParaRPr lang="en-US" sz="2400" dirty="0"/>
        </a:p>
      </dgm:t>
    </dgm:pt>
    <dgm:pt modelId="{6047D98F-FA43-4B5D-AB42-3F22CB00CD2E}" type="parTrans" cxnId="{7DB991B0-D43D-457D-B582-78303D9A6B68}">
      <dgm:prSet/>
      <dgm:spPr/>
      <dgm:t>
        <a:bodyPr/>
        <a:lstStyle/>
        <a:p>
          <a:endParaRPr lang="en-US"/>
        </a:p>
      </dgm:t>
    </dgm:pt>
    <dgm:pt modelId="{07AFF9C2-38A2-471F-9B94-65A959F60409}" type="sibTrans" cxnId="{7DB991B0-D43D-457D-B582-78303D9A6B68}">
      <dgm:prSet/>
      <dgm:spPr/>
      <dgm:t>
        <a:bodyPr/>
        <a:lstStyle/>
        <a:p>
          <a:endParaRPr lang="en-US"/>
        </a:p>
      </dgm:t>
    </dgm:pt>
    <dgm:pt modelId="{567C9A8D-FAAB-47C8-A99A-6187573BCF08}">
      <dgm:prSet custT="1"/>
      <dgm:spPr/>
      <dgm:t>
        <a:bodyPr/>
        <a:lstStyle/>
        <a:p>
          <a:pPr rtl="0"/>
          <a:r>
            <a:rPr lang="en-US" sz="2400" dirty="0" smtClean="0"/>
            <a:t>Data about each person’s demonstration of effective practice</a:t>
          </a:r>
          <a:endParaRPr lang="en-US" sz="2400" dirty="0"/>
        </a:p>
      </dgm:t>
    </dgm:pt>
    <dgm:pt modelId="{691E2123-9B01-43FE-8615-081C03B60AAE}" type="parTrans" cxnId="{1D0F1057-F4D2-4364-9C4D-87E4543AB9BA}">
      <dgm:prSet/>
      <dgm:spPr/>
      <dgm:t>
        <a:bodyPr/>
        <a:lstStyle/>
        <a:p>
          <a:endParaRPr lang="en-US"/>
        </a:p>
      </dgm:t>
    </dgm:pt>
    <dgm:pt modelId="{5BCA6A64-5152-4E94-A690-A09E4FE3E05F}" type="sibTrans" cxnId="{1D0F1057-F4D2-4364-9C4D-87E4543AB9BA}">
      <dgm:prSet/>
      <dgm:spPr/>
      <dgm:t>
        <a:bodyPr/>
        <a:lstStyle/>
        <a:p>
          <a:endParaRPr lang="en-US"/>
        </a:p>
      </dgm:t>
    </dgm:pt>
    <dgm:pt modelId="{AB7B7062-2134-413E-934B-DAC0143C0857}">
      <dgm:prSet custT="1"/>
      <dgm:spPr/>
      <dgm:t>
        <a:bodyPr/>
        <a:lstStyle/>
        <a:p>
          <a:pPr rtl="0"/>
          <a:r>
            <a:rPr lang="en-US" sz="2400" dirty="0" smtClean="0"/>
            <a:t>Data about learning outcomes for students</a:t>
          </a:r>
          <a:endParaRPr lang="en-US" sz="2400" dirty="0"/>
        </a:p>
      </dgm:t>
    </dgm:pt>
    <dgm:pt modelId="{E9350C9C-BBD7-4C6F-9942-E41F863D595F}" type="parTrans" cxnId="{8BF98D19-5BD3-4C07-8C02-70A90A81ED17}">
      <dgm:prSet/>
      <dgm:spPr/>
      <dgm:t>
        <a:bodyPr/>
        <a:lstStyle/>
        <a:p>
          <a:endParaRPr lang="en-US"/>
        </a:p>
      </dgm:t>
    </dgm:pt>
    <dgm:pt modelId="{AA3A86FD-35EB-49B7-BD35-A28150CD240B}" type="sibTrans" cxnId="{8BF98D19-5BD3-4C07-8C02-70A90A81ED17}">
      <dgm:prSet/>
      <dgm:spPr/>
      <dgm:t>
        <a:bodyPr/>
        <a:lstStyle/>
        <a:p>
          <a:endParaRPr lang="en-US"/>
        </a:p>
      </dgm:t>
    </dgm:pt>
    <dgm:pt modelId="{C772E13E-8219-4F2F-A0A6-9A76E1B70B43}" type="pres">
      <dgm:prSet presAssocID="{003AD0C5-424F-4928-82A5-AE84BD898688}" presName="linear" presStyleCnt="0">
        <dgm:presLayoutVars>
          <dgm:animLvl val="lvl"/>
          <dgm:resizeHandles val="exact"/>
        </dgm:presLayoutVars>
      </dgm:prSet>
      <dgm:spPr/>
      <dgm:t>
        <a:bodyPr/>
        <a:lstStyle/>
        <a:p>
          <a:endParaRPr lang="en-US"/>
        </a:p>
      </dgm:t>
    </dgm:pt>
    <dgm:pt modelId="{DF2619D3-8A7D-4B82-A597-53E771ECAA4E}" type="pres">
      <dgm:prSet presAssocID="{2239631F-205D-4711-898D-72DC891810CC}" presName="parentText" presStyleLbl="node1" presStyleIdx="0" presStyleCnt="3">
        <dgm:presLayoutVars>
          <dgm:chMax val="0"/>
          <dgm:bulletEnabled val="1"/>
        </dgm:presLayoutVars>
      </dgm:prSet>
      <dgm:spPr/>
      <dgm:t>
        <a:bodyPr/>
        <a:lstStyle/>
        <a:p>
          <a:endParaRPr lang="en-US"/>
        </a:p>
      </dgm:t>
    </dgm:pt>
    <dgm:pt modelId="{A1F04B1E-CF33-451C-86C9-1FE4DDF7F188}" type="pres">
      <dgm:prSet presAssocID="{6878FCE3-5D26-47FE-83A9-631872E4CA46}" presName="spacer" presStyleCnt="0"/>
      <dgm:spPr/>
    </dgm:pt>
    <dgm:pt modelId="{EE8CA3E6-45C1-462C-BA51-C05ADBD907B3}" type="pres">
      <dgm:prSet presAssocID="{62726139-AF5B-4F35-8CF7-08B3CC66CA3D}" presName="parentText" presStyleLbl="node1" presStyleIdx="1" presStyleCnt="3">
        <dgm:presLayoutVars>
          <dgm:chMax val="0"/>
          <dgm:bulletEnabled val="1"/>
        </dgm:presLayoutVars>
      </dgm:prSet>
      <dgm:spPr/>
      <dgm:t>
        <a:bodyPr/>
        <a:lstStyle/>
        <a:p>
          <a:endParaRPr lang="en-US"/>
        </a:p>
      </dgm:t>
    </dgm:pt>
    <dgm:pt modelId="{6BD3D950-3F7B-47CB-9546-9A96D80DBCD9}" type="pres">
      <dgm:prSet presAssocID="{3603D25F-9555-45A1-9AFA-387B2A030215}" presName="spacer" presStyleCnt="0"/>
      <dgm:spPr/>
    </dgm:pt>
    <dgm:pt modelId="{10D94E5E-572F-470A-A9C5-B4A56659BF0B}" type="pres">
      <dgm:prSet presAssocID="{89E10B54-2190-44A2-BBD4-EE405DD24E41}" presName="parentText" presStyleLbl="node1" presStyleIdx="2" presStyleCnt="3">
        <dgm:presLayoutVars>
          <dgm:chMax val="0"/>
          <dgm:bulletEnabled val="1"/>
        </dgm:presLayoutVars>
      </dgm:prSet>
      <dgm:spPr/>
      <dgm:t>
        <a:bodyPr/>
        <a:lstStyle/>
        <a:p>
          <a:endParaRPr lang="en-US"/>
        </a:p>
      </dgm:t>
    </dgm:pt>
    <dgm:pt modelId="{7A32F22D-2E89-42EC-8598-9CCC5F44A5D7}" type="pres">
      <dgm:prSet presAssocID="{89E10B54-2190-44A2-BBD4-EE405DD24E41}" presName="childText" presStyleLbl="revTx" presStyleIdx="0" presStyleCnt="1">
        <dgm:presLayoutVars>
          <dgm:bulletEnabled val="1"/>
        </dgm:presLayoutVars>
      </dgm:prSet>
      <dgm:spPr/>
      <dgm:t>
        <a:bodyPr/>
        <a:lstStyle/>
        <a:p>
          <a:endParaRPr lang="en-US"/>
        </a:p>
      </dgm:t>
    </dgm:pt>
  </dgm:ptLst>
  <dgm:cxnLst>
    <dgm:cxn modelId="{0CC148C8-2263-4B07-98C1-E9F5B3446592}" type="presOf" srcId="{003AD0C5-424F-4928-82A5-AE84BD898688}" destId="{C772E13E-8219-4F2F-A0A6-9A76E1B70B43}" srcOrd="0" destOrd="0" presId="urn:microsoft.com/office/officeart/2005/8/layout/vList2"/>
    <dgm:cxn modelId="{C6220581-A0DA-4A53-A3F4-B05143B41F9D}" type="presOf" srcId="{62726139-AF5B-4F35-8CF7-08B3CC66CA3D}" destId="{EE8CA3E6-45C1-462C-BA51-C05ADBD907B3}" srcOrd="0" destOrd="0" presId="urn:microsoft.com/office/officeart/2005/8/layout/vList2"/>
    <dgm:cxn modelId="{1D0F1057-F4D2-4364-9C4D-87E4543AB9BA}" srcId="{89E10B54-2190-44A2-BBD4-EE405DD24E41}" destId="{567C9A8D-FAAB-47C8-A99A-6187573BCF08}" srcOrd="1" destOrd="0" parTransId="{691E2123-9B01-43FE-8615-081C03B60AAE}" sibTransId="{5BCA6A64-5152-4E94-A690-A09E4FE3E05F}"/>
    <dgm:cxn modelId="{7DB991B0-D43D-457D-B582-78303D9A6B68}" srcId="{89E10B54-2190-44A2-BBD4-EE405DD24E41}" destId="{3F5A751E-7604-4F5C-9F2A-B76522A54748}" srcOrd="0" destOrd="0" parTransId="{6047D98F-FA43-4B5D-AB42-3F22CB00CD2E}" sibTransId="{07AFF9C2-38A2-471F-9B94-65A959F60409}"/>
    <dgm:cxn modelId="{8BF98D19-5BD3-4C07-8C02-70A90A81ED17}" srcId="{89E10B54-2190-44A2-BBD4-EE405DD24E41}" destId="{AB7B7062-2134-413E-934B-DAC0143C0857}" srcOrd="2" destOrd="0" parTransId="{E9350C9C-BBD7-4C6F-9942-E41F863D595F}" sibTransId="{AA3A86FD-35EB-49B7-BD35-A28150CD240B}"/>
    <dgm:cxn modelId="{D14BE558-178C-4265-A48B-58E332A07944}" type="presOf" srcId="{3F5A751E-7604-4F5C-9F2A-B76522A54748}" destId="{7A32F22D-2E89-42EC-8598-9CCC5F44A5D7}" srcOrd="0" destOrd="0" presId="urn:microsoft.com/office/officeart/2005/8/layout/vList2"/>
    <dgm:cxn modelId="{E78BF3A8-F739-4845-8334-6F739064AB37}" srcId="{003AD0C5-424F-4928-82A5-AE84BD898688}" destId="{2239631F-205D-4711-898D-72DC891810CC}" srcOrd="0" destOrd="0" parTransId="{37C35BF2-7468-46D0-B3D0-4BA0945B13BB}" sibTransId="{6878FCE3-5D26-47FE-83A9-631872E4CA46}"/>
    <dgm:cxn modelId="{92FFF94A-B579-491B-8175-4564393E3C40}" type="presOf" srcId="{567C9A8D-FAAB-47C8-A99A-6187573BCF08}" destId="{7A32F22D-2E89-42EC-8598-9CCC5F44A5D7}" srcOrd="0" destOrd="1" presId="urn:microsoft.com/office/officeart/2005/8/layout/vList2"/>
    <dgm:cxn modelId="{2A3461B6-C47A-4713-9CC7-109629DD455B}" srcId="{003AD0C5-424F-4928-82A5-AE84BD898688}" destId="{89E10B54-2190-44A2-BBD4-EE405DD24E41}" srcOrd="2" destOrd="0" parTransId="{F95494DB-6C17-4482-852B-34EBD3547350}" sibTransId="{8FBA5D57-C9A8-444A-BAC1-EA94781592E8}"/>
    <dgm:cxn modelId="{A631394B-574A-49A7-B2FE-088E8CF2EA28}" type="presOf" srcId="{89E10B54-2190-44A2-BBD4-EE405DD24E41}" destId="{10D94E5E-572F-470A-A9C5-B4A56659BF0B}" srcOrd="0" destOrd="0" presId="urn:microsoft.com/office/officeart/2005/8/layout/vList2"/>
    <dgm:cxn modelId="{7887EE4B-0654-4851-A74A-2C12A56BF6DF}" type="presOf" srcId="{AB7B7062-2134-413E-934B-DAC0143C0857}" destId="{7A32F22D-2E89-42EC-8598-9CCC5F44A5D7}" srcOrd="0" destOrd="2" presId="urn:microsoft.com/office/officeart/2005/8/layout/vList2"/>
    <dgm:cxn modelId="{5EFC6AFE-3739-4EAC-8AE5-405E6C168B24}" srcId="{003AD0C5-424F-4928-82A5-AE84BD898688}" destId="{62726139-AF5B-4F35-8CF7-08B3CC66CA3D}" srcOrd="1" destOrd="0" parTransId="{853C5E33-77F1-4F9D-BBA1-7CFDDA40A16D}" sibTransId="{3603D25F-9555-45A1-9AFA-387B2A030215}"/>
    <dgm:cxn modelId="{BA26C634-B7CC-4D1C-8D86-C052C56D9CAA}" type="presOf" srcId="{2239631F-205D-4711-898D-72DC891810CC}" destId="{DF2619D3-8A7D-4B82-A597-53E771ECAA4E}" srcOrd="0" destOrd="0" presId="urn:microsoft.com/office/officeart/2005/8/layout/vList2"/>
    <dgm:cxn modelId="{3A976170-9B02-4494-9EE4-A15475D88C4B}" type="presParOf" srcId="{C772E13E-8219-4F2F-A0A6-9A76E1B70B43}" destId="{DF2619D3-8A7D-4B82-A597-53E771ECAA4E}" srcOrd="0" destOrd="0" presId="urn:microsoft.com/office/officeart/2005/8/layout/vList2"/>
    <dgm:cxn modelId="{948C6D01-EB3F-4786-AE18-F7D967AD5F0E}" type="presParOf" srcId="{C772E13E-8219-4F2F-A0A6-9A76E1B70B43}" destId="{A1F04B1E-CF33-451C-86C9-1FE4DDF7F188}" srcOrd="1" destOrd="0" presId="urn:microsoft.com/office/officeart/2005/8/layout/vList2"/>
    <dgm:cxn modelId="{E684E4E8-2B64-4FD6-9418-B1877FAB671A}" type="presParOf" srcId="{C772E13E-8219-4F2F-A0A6-9A76E1B70B43}" destId="{EE8CA3E6-45C1-462C-BA51-C05ADBD907B3}" srcOrd="2" destOrd="0" presId="urn:microsoft.com/office/officeart/2005/8/layout/vList2"/>
    <dgm:cxn modelId="{3DA1C499-48EE-4799-B543-011A1064B2C7}" type="presParOf" srcId="{C772E13E-8219-4F2F-A0A6-9A76E1B70B43}" destId="{6BD3D950-3F7B-47CB-9546-9A96D80DBCD9}" srcOrd="3" destOrd="0" presId="urn:microsoft.com/office/officeart/2005/8/layout/vList2"/>
    <dgm:cxn modelId="{DDA35965-1172-4431-BC18-DF68DD369D4C}" type="presParOf" srcId="{C772E13E-8219-4F2F-A0A6-9A76E1B70B43}" destId="{10D94E5E-572F-470A-A9C5-B4A56659BF0B}" srcOrd="4" destOrd="0" presId="urn:microsoft.com/office/officeart/2005/8/layout/vList2"/>
    <dgm:cxn modelId="{6A5AAB60-6C34-496C-9D04-ED8F9A112940}" type="presParOf" srcId="{C772E13E-8219-4F2F-A0A6-9A76E1B70B43}" destId="{7A32F22D-2E89-42EC-8598-9CCC5F44A5D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8DA7F362-CC21-4166-882B-ACEE4E455108}" type="doc">
      <dgm:prSet loTypeId="urn:microsoft.com/office/officeart/2005/8/layout/vList2" loCatId="list" qsTypeId="urn:microsoft.com/office/officeart/2005/8/quickstyle/simple1#32" qsCatId="simple" csTypeId="urn:microsoft.com/office/officeart/2005/8/colors/accent1_2#27" csCatId="accent1" phldr="1"/>
      <dgm:spPr/>
      <dgm:t>
        <a:bodyPr/>
        <a:lstStyle/>
        <a:p>
          <a:endParaRPr lang="en-US"/>
        </a:p>
      </dgm:t>
    </dgm:pt>
    <dgm:pt modelId="{5A219DCB-E613-4811-A700-8C59E95937BA}">
      <dgm:prSet/>
      <dgm:spPr/>
      <dgm:t>
        <a:bodyPr/>
        <a:lstStyle/>
        <a:p>
          <a:pPr algn="ctr" rtl="0"/>
          <a:r>
            <a:rPr lang="en-US" b="1" dirty="0" smtClean="0"/>
            <a:t>Leverage Strong Leadership and Collaborative Engagement</a:t>
          </a:r>
          <a:endParaRPr lang="en-US" b="1" dirty="0"/>
        </a:p>
      </dgm:t>
    </dgm:pt>
    <dgm:pt modelId="{1DE33FEA-D055-4BD6-ACE1-C2E21CBAA8FB}" type="parTrans" cxnId="{D90EAF91-0903-40EB-A687-F1B252A19396}">
      <dgm:prSet/>
      <dgm:spPr/>
      <dgm:t>
        <a:bodyPr/>
        <a:lstStyle/>
        <a:p>
          <a:endParaRPr lang="en-US"/>
        </a:p>
      </dgm:t>
    </dgm:pt>
    <dgm:pt modelId="{84C8091A-C5EF-4566-AFC4-CC439331D1F0}" type="sibTrans" cxnId="{D90EAF91-0903-40EB-A687-F1B252A19396}">
      <dgm:prSet/>
      <dgm:spPr/>
      <dgm:t>
        <a:bodyPr/>
        <a:lstStyle/>
        <a:p>
          <a:endParaRPr lang="en-US"/>
        </a:p>
      </dgm:t>
    </dgm:pt>
    <dgm:pt modelId="{87F62E01-BE98-4422-B564-52035FA2DF3C}" type="pres">
      <dgm:prSet presAssocID="{8DA7F362-CC21-4166-882B-ACEE4E455108}" presName="linear" presStyleCnt="0">
        <dgm:presLayoutVars>
          <dgm:animLvl val="lvl"/>
          <dgm:resizeHandles val="exact"/>
        </dgm:presLayoutVars>
      </dgm:prSet>
      <dgm:spPr/>
      <dgm:t>
        <a:bodyPr/>
        <a:lstStyle/>
        <a:p>
          <a:endParaRPr lang="en-US"/>
        </a:p>
      </dgm:t>
    </dgm:pt>
    <dgm:pt modelId="{4B1118E1-7173-4FA6-84C7-32BCB89A9E02}" type="pres">
      <dgm:prSet presAssocID="{5A219DCB-E613-4811-A700-8C59E95937BA}" presName="parentText" presStyleLbl="node1" presStyleIdx="0" presStyleCnt="1">
        <dgm:presLayoutVars>
          <dgm:chMax val="0"/>
          <dgm:bulletEnabled val="1"/>
        </dgm:presLayoutVars>
      </dgm:prSet>
      <dgm:spPr/>
      <dgm:t>
        <a:bodyPr/>
        <a:lstStyle/>
        <a:p>
          <a:endParaRPr lang="en-US"/>
        </a:p>
      </dgm:t>
    </dgm:pt>
  </dgm:ptLst>
  <dgm:cxnLst>
    <dgm:cxn modelId="{CD9F792E-1692-4974-BBC8-311AB7936467}" type="presOf" srcId="{8DA7F362-CC21-4166-882B-ACEE4E455108}" destId="{87F62E01-BE98-4422-B564-52035FA2DF3C}" srcOrd="0" destOrd="0" presId="urn:microsoft.com/office/officeart/2005/8/layout/vList2"/>
    <dgm:cxn modelId="{06E73128-C1BA-408B-AF57-4CC09A3B3B69}" type="presOf" srcId="{5A219DCB-E613-4811-A700-8C59E95937BA}" destId="{4B1118E1-7173-4FA6-84C7-32BCB89A9E02}" srcOrd="0" destOrd="0" presId="urn:microsoft.com/office/officeart/2005/8/layout/vList2"/>
    <dgm:cxn modelId="{D90EAF91-0903-40EB-A687-F1B252A19396}" srcId="{8DA7F362-CC21-4166-882B-ACEE4E455108}" destId="{5A219DCB-E613-4811-A700-8C59E95937BA}" srcOrd="0" destOrd="0" parTransId="{1DE33FEA-D055-4BD6-ACE1-C2E21CBAA8FB}" sibTransId="{84C8091A-C5EF-4566-AFC4-CC439331D1F0}"/>
    <dgm:cxn modelId="{C4382835-87BC-486F-BF7F-6815A3586D34}" type="presParOf" srcId="{87F62E01-BE98-4422-B564-52035FA2DF3C}" destId="{4B1118E1-7173-4FA6-84C7-32BCB89A9E0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64C1D3E8-2081-4730-B26B-53ED588D8D4B}" type="doc">
      <dgm:prSet loTypeId="urn:microsoft.com/office/officeart/2005/8/layout/hProcess9" loCatId="process" qsTypeId="urn:microsoft.com/office/officeart/2005/8/quickstyle/simple1#33" qsCatId="simple" csTypeId="urn:microsoft.com/office/officeart/2005/8/colors/accent1_2#28" csCatId="accent1" phldr="1"/>
      <dgm:spPr/>
      <dgm:t>
        <a:bodyPr/>
        <a:lstStyle/>
        <a:p>
          <a:endParaRPr lang="en-US"/>
        </a:p>
      </dgm:t>
    </dgm:pt>
    <dgm:pt modelId="{3B2D1A06-344A-4B1A-8EA5-C63B9BCBCF47}">
      <dgm:prSet custT="1"/>
      <dgm:spPr/>
      <dgm:t>
        <a:bodyPr/>
        <a:lstStyle/>
        <a:p>
          <a:pPr rtl="0"/>
          <a:r>
            <a:rPr lang="en-US" sz="1800" dirty="0" smtClean="0"/>
            <a:t>Immersion in every detail of how the school operates</a:t>
          </a:r>
          <a:endParaRPr lang="en-US" sz="1800" dirty="0"/>
        </a:p>
      </dgm:t>
    </dgm:pt>
    <dgm:pt modelId="{20DDB30C-F126-490D-91EC-059E6422CE79}" type="parTrans" cxnId="{4547A738-2DF2-4A99-80E7-ECE6AF1542CD}">
      <dgm:prSet/>
      <dgm:spPr/>
      <dgm:t>
        <a:bodyPr/>
        <a:lstStyle/>
        <a:p>
          <a:endParaRPr lang="en-US"/>
        </a:p>
      </dgm:t>
    </dgm:pt>
    <dgm:pt modelId="{7BE6B5A6-9F7D-4978-9D55-FCC733A20928}" type="sibTrans" cxnId="{4547A738-2DF2-4A99-80E7-ECE6AF1542CD}">
      <dgm:prSet/>
      <dgm:spPr/>
      <dgm:t>
        <a:bodyPr/>
        <a:lstStyle/>
        <a:p>
          <a:endParaRPr lang="en-US"/>
        </a:p>
      </dgm:t>
    </dgm:pt>
    <dgm:pt modelId="{E8EFFF27-7CCB-4517-BE20-DEC427DC043C}">
      <dgm:prSet custT="1"/>
      <dgm:spPr/>
      <dgm:t>
        <a:bodyPr/>
        <a:lstStyle/>
        <a:p>
          <a:pPr rtl="0"/>
          <a:r>
            <a:rPr lang="en-US" sz="1600" dirty="0" smtClean="0"/>
            <a:t>Engagement of everyone in making change</a:t>
          </a:r>
          <a:endParaRPr lang="en-US" sz="1600" dirty="0"/>
        </a:p>
      </dgm:t>
    </dgm:pt>
    <dgm:pt modelId="{975B8650-33D0-4E5B-BBDE-A22F339A98AE}" type="parTrans" cxnId="{A94CA183-8A8D-448A-B55F-0E2F6BB386FA}">
      <dgm:prSet/>
      <dgm:spPr/>
      <dgm:t>
        <a:bodyPr/>
        <a:lstStyle/>
        <a:p>
          <a:endParaRPr lang="en-US"/>
        </a:p>
      </dgm:t>
    </dgm:pt>
    <dgm:pt modelId="{BBC5EBB9-0296-44D9-B8D6-7CF31EDCBF8B}" type="sibTrans" cxnId="{A94CA183-8A8D-448A-B55F-0E2F6BB386FA}">
      <dgm:prSet/>
      <dgm:spPr/>
      <dgm:t>
        <a:bodyPr/>
        <a:lstStyle/>
        <a:p>
          <a:endParaRPr lang="en-US"/>
        </a:p>
      </dgm:t>
    </dgm:pt>
    <dgm:pt modelId="{CBD0F95C-CED9-488E-9D6B-BA475B5A770C}">
      <dgm:prSet custT="1"/>
      <dgm:spPr/>
      <dgm:t>
        <a:bodyPr/>
        <a:lstStyle/>
        <a:p>
          <a:pPr rtl="0"/>
          <a:r>
            <a:rPr lang="en-US" sz="1800" dirty="0" smtClean="0"/>
            <a:t>Attention to details</a:t>
          </a:r>
          <a:endParaRPr lang="en-US" sz="1800" dirty="0"/>
        </a:p>
      </dgm:t>
    </dgm:pt>
    <dgm:pt modelId="{98D84A11-EAEA-4B88-BD41-815145488A43}" type="parTrans" cxnId="{F89B7886-294B-4C15-9694-6A864AD8F3FA}">
      <dgm:prSet/>
      <dgm:spPr/>
      <dgm:t>
        <a:bodyPr/>
        <a:lstStyle/>
        <a:p>
          <a:endParaRPr lang="en-US"/>
        </a:p>
      </dgm:t>
    </dgm:pt>
    <dgm:pt modelId="{5A5F887A-4EEE-4388-8A82-42EC4FC1282A}" type="sibTrans" cxnId="{F89B7886-294B-4C15-9694-6A864AD8F3FA}">
      <dgm:prSet/>
      <dgm:spPr/>
      <dgm:t>
        <a:bodyPr/>
        <a:lstStyle/>
        <a:p>
          <a:endParaRPr lang="en-US"/>
        </a:p>
      </dgm:t>
    </dgm:pt>
    <dgm:pt modelId="{06267C00-5E4E-42C5-B5B6-D91B01FE1301}">
      <dgm:prSet custT="1"/>
      <dgm:spPr/>
      <dgm:t>
        <a:bodyPr/>
        <a:lstStyle/>
        <a:p>
          <a:pPr rtl="0"/>
          <a:r>
            <a:rPr lang="en-US" sz="1800" dirty="0" smtClean="0"/>
            <a:t>Results for students</a:t>
          </a:r>
          <a:endParaRPr lang="en-US" sz="1800" dirty="0"/>
        </a:p>
      </dgm:t>
    </dgm:pt>
    <dgm:pt modelId="{7B482AA6-C753-484E-9B39-048A3BE98126}" type="parTrans" cxnId="{4FC91E1D-CBE8-4799-A528-7989774A974F}">
      <dgm:prSet/>
      <dgm:spPr/>
      <dgm:t>
        <a:bodyPr/>
        <a:lstStyle/>
        <a:p>
          <a:endParaRPr lang="en-US"/>
        </a:p>
      </dgm:t>
    </dgm:pt>
    <dgm:pt modelId="{2CEAAC90-D20C-46B8-ABB8-F404551D6A33}" type="sibTrans" cxnId="{4FC91E1D-CBE8-4799-A528-7989774A974F}">
      <dgm:prSet/>
      <dgm:spPr/>
      <dgm:t>
        <a:bodyPr/>
        <a:lstStyle/>
        <a:p>
          <a:endParaRPr lang="en-US"/>
        </a:p>
      </dgm:t>
    </dgm:pt>
    <dgm:pt modelId="{800B8829-FC76-4293-B94A-1DFE1AA04B19}" type="pres">
      <dgm:prSet presAssocID="{64C1D3E8-2081-4730-B26B-53ED588D8D4B}" presName="CompostProcess" presStyleCnt="0">
        <dgm:presLayoutVars>
          <dgm:dir/>
          <dgm:resizeHandles val="exact"/>
        </dgm:presLayoutVars>
      </dgm:prSet>
      <dgm:spPr/>
      <dgm:t>
        <a:bodyPr/>
        <a:lstStyle/>
        <a:p>
          <a:endParaRPr lang="en-US"/>
        </a:p>
      </dgm:t>
    </dgm:pt>
    <dgm:pt modelId="{DE5D5AB8-AEBF-4EFF-A31F-09E7EDD09191}" type="pres">
      <dgm:prSet presAssocID="{64C1D3E8-2081-4730-B26B-53ED588D8D4B}" presName="arrow" presStyleLbl="bgShp" presStyleIdx="0" presStyleCnt="1"/>
      <dgm:spPr/>
    </dgm:pt>
    <dgm:pt modelId="{F863914E-655D-4501-A869-ED85645A8884}" type="pres">
      <dgm:prSet presAssocID="{64C1D3E8-2081-4730-B26B-53ED588D8D4B}" presName="linearProcess" presStyleCnt="0"/>
      <dgm:spPr/>
    </dgm:pt>
    <dgm:pt modelId="{C8ADD518-297C-43CA-B345-32226E2FA9FE}" type="pres">
      <dgm:prSet presAssocID="{3B2D1A06-344A-4B1A-8EA5-C63B9BCBCF47}" presName="textNode" presStyleLbl="node1" presStyleIdx="0" presStyleCnt="4">
        <dgm:presLayoutVars>
          <dgm:bulletEnabled val="1"/>
        </dgm:presLayoutVars>
      </dgm:prSet>
      <dgm:spPr/>
      <dgm:t>
        <a:bodyPr/>
        <a:lstStyle/>
        <a:p>
          <a:endParaRPr lang="en-US"/>
        </a:p>
      </dgm:t>
    </dgm:pt>
    <dgm:pt modelId="{21DF26BA-E049-4286-9E5B-378C1AC4D425}" type="pres">
      <dgm:prSet presAssocID="{7BE6B5A6-9F7D-4978-9D55-FCC733A20928}" presName="sibTrans" presStyleCnt="0"/>
      <dgm:spPr/>
    </dgm:pt>
    <dgm:pt modelId="{9F9FAF44-DFAB-4CC6-9B8B-53A9AF4D268E}" type="pres">
      <dgm:prSet presAssocID="{E8EFFF27-7CCB-4517-BE20-DEC427DC043C}" presName="textNode" presStyleLbl="node1" presStyleIdx="1" presStyleCnt="4">
        <dgm:presLayoutVars>
          <dgm:bulletEnabled val="1"/>
        </dgm:presLayoutVars>
      </dgm:prSet>
      <dgm:spPr/>
      <dgm:t>
        <a:bodyPr/>
        <a:lstStyle/>
        <a:p>
          <a:endParaRPr lang="en-US"/>
        </a:p>
      </dgm:t>
    </dgm:pt>
    <dgm:pt modelId="{92CD43EF-8650-4A7B-BBD3-2C3CFE97444A}" type="pres">
      <dgm:prSet presAssocID="{BBC5EBB9-0296-44D9-B8D6-7CF31EDCBF8B}" presName="sibTrans" presStyleCnt="0"/>
      <dgm:spPr/>
    </dgm:pt>
    <dgm:pt modelId="{CDDFD06A-7A95-46CC-A3DB-E288C1CEC968}" type="pres">
      <dgm:prSet presAssocID="{CBD0F95C-CED9-488E-9D6B-BA475B5A770C}" presName="textNode" presStyleLbl="node1" presStyleIdx="2" presStyleCnt="4">
        <dgm:presLayoutVars>
          <dgm:bulletEnabled val="1"/>
        </dgm:presLayoutVars>
      </dgm:prSet>
      <dgm:spPr/>
      <dgm:t>
        <a:bodyPr/>
        <a:lstStyle/>
        <a:p>
          <a:endParaRPr lang="en-US"/>
        </a:p>
      </dgm:t>
    </dgm:pt>
    <dgm:pt modelId="{EF0CBB3C-1F43-47B7-A782-29A12A2D0FD5}" type="pres">
      <dgm:prSet presAssocID="{5A5F887A-4EEE-4388-8A82-42EC4FC1282A}" presName="sibTrans" presStyleCnt="0"/>
      <dgm:spPr/>
    </dgm:pt>
    <dgm:pt modelId="{3D1D3D84-A5DA-44EA-912E-12E087A18369}" type="pres">
      <dgm:prSet presAssocID="{06267C00-5E4E-42C5-B5B6-D91B01FE1301}" presName="textNode" presStyleLbl="node1" presStyleIdx="3" presStyleCnt="4">
        <dgm:presLayoutVars>
          <dgm:bulletEnabled val="1"/>
        </dgm:presLayoutVars>
      </dgm:prSet>
      <dgm:spPr/>
      <dgm:t>
        <a:bodyPr/>
        <a:lstStyle/>
        <a:p>
          <a:endParaRPr lang="en-US"/>
        </a:p>
      </dgm:t>
    </dgm:pt>
  </dgm:ptLst>
  <dgm:cxnLst>
    <dgm:cxn modelId="{8EF37CF5-782C-4620-8B78-C2558848A6A7}" type="presOf" srcId="{64C1D3E8-2081-4730-B26B-53ED588D8D4B}" destId="{800B8829-FC76-4293-B94A-1DFE1AA04B19}" srcOrd="0" destOrd="0" presId="urn:microsoft.com/office/officeart/2005/8/layout/hProcess9"/>
    <dgm:cxn modelId="{A94CA183-8A8D-448A-B55F-0E2F6BB386FA}" srcId="{64C1D3E8-2081-4730-B26B-53ED588D8D4B}" destId="{E8EFFF27-7CCB-4517-BE20-DEC427DC043C}" srcOrd="1" destOrd="0" parTransId="{975B8650-33D0-4E5B-BBDE-A22F339A98AE}" sibTransId="{BBC5EBB9-0296-44D9-B8D6-7CF31EDCBF8B}"/>
    <dgm:cxn modelId="{4FC91E1D-CBE8-4799-A528-7989774A974F}" srcId="{64C1D3E8-2081-4730-B26B-53ED588D8D4B}" destId="{06267C00-5E4E-42C5-B5B6-D91B01FE1301}" srcOrd="3" destOrd="0" parTransId="{7B482AA6-C753-484E-9B39-048A3BE98126}" sibTransId="{2CEAAC90-D20C-46B8-ABB8-F404551D6A33}"/>
    <dgm:cxn modelId="{4547A738-2DF2-4A99-80E7-ECE6AF1542CD}" srcId="{64C1D3E8-2081-4730-B26B-53ED588D8D4B}" destId="{3B2D1A06-344A-4B1A-8EA5-C63B9BCBCF47}" srcOrd="0" destOrd="0" parTransId="{20DDB30C-F126-490D-91EC-059E6422CE79}" sibTransId="{7BE6B5A6-9F7D-4978-9D55-FCC733A20928}"/>
    <dgm:cxn modelId="{E3CFBBBC-30E5-4C8D-8BB3-8FEC042DA030}" type="presOf" srcId="{E8EFFF27-7CCB-4517-BE20-DEC427DC043C}" destId="{9F9FAF44-DFAB-4CC6-9B8B-53A9AF4D268E}" srcOrd="0" destOrd="0" presId="urn:microsoft.com/office/officeart/2005/8/layout/hProcess9"/>
    <dgm:cxn modelId="{3097A25B-D290-4773-95B2-9C022BE823F8}" type="presOf" srcId="{CBD0F95C-CED9-488E-9D6B-BA475B5A770C}" destId="{CDDFD06A-7A95-46CC-A3DB-E288C1CEC968}" srcOrd="0" destOrd="0" presId="urn:microsoft.com/office/officeart/2005/8/layout/hProcess9"/>
    <dgm:cxn modelId="{F89B7886-294B-4C15-9694-6A864AD8F3FA}" srcId="{64C1D3E8-2081-4730-B26B-53ED588D8D4B}" destId="{CBD0F95C-CED9-488E-9D6B-BA475B5A770C}" srcOrd="2" destOrd="0" parTransId="{98D84A11-EAEA-4B88-BD41-815145488A43}" sibTransId="{5A5F887A-4EEE-4388-8A82-42EC4FC1282A}"/>
    <dgm:cxn modelId="{669975DB-3345-40B0-9BFB-BE6AFADD781C}" type="presOf" srcId="{06267C00-5E4E-42C5-B5B6-D91B01FE1301}" destId="{3D1D3D84-A5DA-44EA-912E-12E087A18369}" srcOrd="0" destOrd="0" presId="urn:microsoft.com/office/officeart/2005/8/layout/hProcess9"/>
    <dgm:cxn modelId="{6AF93D39-EF86-4701-8FD5-22C6C0EE2B68}" type="presOf" srcId="{3B2D1A06-344A-4B1A-8EA5-C63B9BCBCF47}" destId="{C8ADD518-297C-43CA-B345-32226E2FA9FE}" srcOrd="0" destOrd="0" presId="urn:microsoft.com/office/officeart/2005/8/layout/hProcess9"/>
    <dgm:cxn modelId="{471E0AE9-1C03-4C04-9F64-951EF070FB3E}" type="presParOf" srcId="{800B8829-FC76-4293-B94A-1DFE1AA04B19}" destId="{DE5D5AB8-AEBF-4EFF-A31F-09E7EDD09191}" srcOrd="0" destOrd="0" presId="urn:microsoft.com/office/officeart/2005/8/layout/hProcess9"/>
    <dgm:cxn modelId="{6D003229-C721-40D4-9111-A4AAA287D9E1}" type="presParOf" srcId="{800B8829-FC76-4293-B94A-1DFE1AA04B19}" destId="{F863914E-655D-4501-A869-ED85645A8884}" srcOrd="1" destOrd="0" presId="urn:microsoft.com/office/officeart/2005/8/layout/hProcess9"/>
    <dgm:cxn modelId="{EDEF4CB8-C091-43BC-A1C4-9247BBA2C747}" type="presParOf" srcId="{F863914E-655D-4501-A869-ED85645A8884}" destId="{C8ADD518-297C-43CA-B345-32226E2FA9FE}" srcOrd="0" destOrd="0" presId="urn:microsoft.com/office/officeart/2005/8/layout/hProcess9"/>
    <dgm:cxn modelId="{3083D05A-F91D-49CD-9E91-B14EAD5D9795}" type="presParOf" srcId="{F863914E-655D-4501-A869-ED85645A8884}" destId="{21DF26BA-E049-4286-9E5B-378C1AC4D425}" srcOrd="1" destOrd="0" presId="urn:microsoft.com/office/officeart/2005/8/layout/hProcess9"/>
    <dgm:cxn modelId="{3403D957-ABDD-45B4-9B99-02F575198DC4}" type="presParOf" srcId="{F863914E-655D-4501-A869-ED85645A8884}" destId="{9F9FAF44-DFAB-4CC6-9B8B-53A9AF4D268E}" srcOrd="2" destOrd="0" presId="urn:microsoft.com/office/officeart/2005/8/layout/hProcess9"/>
    <dgm:cxn modelId="{97C2C414-541C-4321-8E90-9694C5FE7416}" type="presParOf" srcId="{F863914E-655D-4501-A869-ED85645A8884}" destId="{92CD43EF-8650-4A7B-BBD3-2C3CFE97444A}" srcOrd="3" destOrd="0" presId="urn:microsoft.com/office/officeart/2005/8/layout/hProcess9"/>
    <dgm:cxn modelId="{C80FC189-9D01-4BAC-90AD-B3A520CEDC20}" type="presParOf" srcId="{F863914E-655D-4501-A869-ED85645A8884}" destId="{CDDFD06A-7A95-46CC-A3DB-E288C1CEC968}" srcOrd="4" destOrd="0" presId="urn:microsoft.com/office/officeart/2005/8/layout/hProcess9"/>
    <dgm:cxn modelId="{C3B16CB2-8BBC-494A-99AD-B83A8F901798}" type="presParOf" srcId="{F863914E-655D-4501-A869-ED85645A8884}" destId="{EF0CBB3C-1F43-47B7-A782-29A12A2D0FD5}" srcOrd="5" destOrd="0" presId="urn:microsoft.com/office/officeart/2005/8/layout/hProcess9"/>
    <dgm:cxn modelId="{FE2F3B51-87A1-4C9F-9AA6-3F368D561A49}" type="presParOf" srcId="{F863914E-655D-4501-A869-ED85645A8884}" destId="{3D1D3D84-A5DA-44EA-912E-12E087A18369}"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19D9289A-ABFF-4F12-8948-C00083F15956}" type="doc">
      <dgm:prSet loTypeId="urn:microsoft.com/office/officeart/2005/8/layout/vList2" loCatId="list" qsTypeId="urn:microsoft.com/office/officeart/2005/8/quickstyle/simple1#34" qsCatId="simple" csTypeId="urn:microsoft.com/office/officeart/2005/8/colors/accent1_2#29" csCatId="accent1" phldr="1"/>
      <dgm:spPr/>
      <dgm:t>
        <a:bodyPr/>
        <a:lstStyle/>
        <a:p>
          <a:endParaRPr lang="en-US"/>
        </a:p>
      </dgm:t>
    </dgm:pt>
    <dgm:pt modelId="{9EE6B08F-DD3C-4E8D-BFD2-75DB2DDDBCE2}">
      <dgm:prSet/>
      <dgm:spPr/>
      <dgm:t>
        <a:bodyPr/>
        <a:lstStyle/>
        <a:p>
          <a:pPr algn="ctr" rtl="0"/>
          <a:r>
            <a:rPr lang="en-US" b="1" dirty="0" smtClean="0"/>
            <a:t>Demonstrate Leadership Qualities</a:t>
          </a:r>
          <a:endParaRPr lang="en-US" b="1" dirty="0"/>
        </a:p>
      </dgm:t>
    </dgm:pt>
    <dgm:pt modelId="{289A35B5-8DA9-438E-AC89-779AF02D3902}" type="parTrans" cxnId="{39C5FA10-293F-4070-B266-0CC21D34086D}">
      <dgm:prSet/>
      <dgm:spPr/>
      <dgm:t>
        <a:bodyPr/>
        <a:lstStyle/>
        <a:p>
          <a:endParaRPr lang="en-US"/>
        </a:p>
      </dgm:t>
    </dgm:pt>
    <dgm:pt modelId="{836F5F74-35C1-451B-8B0F-779A8E0F7FE1}" type="sibTrans" cxnId="{39C5FA10-293F-4070-B266-0CC21D34086D}">
      <dgm:prSet/>
      <dgm:spPr/>
      <dgm:t>
        <a:bodyPr/>
        <a:lstStyle/>
        <a:p>
          <a:endParaRPr lang="en-US"/>
        </a:p>
      </dgm:t>
    </dgm:pt>
    <dgm:pt modelId="{F2878914-626D-41AA-B7F4-3D42FC661ECF}" type="pres">
      <dgm:prSet presAssocID="{19D9289A-ABFF-4F12-8948-C00083F15956}" presName="linear" presStyleCnt="0">
        <dgm:presLayoutVars>
          <dgm:animLvl val="lvl"/>
          <dgm:resizeHandles val="exact"/>
        </dgm:presLayoutVars>
      </dgm:prSet>
      <dgm:spPr/>
      <dgm:t>
        <a:bodyPr/>
        <a:lstStyle/>
        <a:p>
          <a:endParaRPr lang="en-US"/>
        </a:p>
      </dgm:t>
    </dgm:pt>
    <dgm:pt modelId="{3A4DB6DC-DA2B-46BB-B519-C2DFAF76B3C0}" type="pres">
      <dgm:prSet presAssocID="{9EE6B08F-DD3C-4E8D-BFD2-75DB2DDDBCE2}" presName="parentText" presStyleLbl="node1" presStyleIdx="0" presStyleCnt="1">
        <dgm:presLayoutVars>
          <dgm:chMax val="0"/>
          <dgm:bulletEnabled val="1"/>
        </dgm:presLayoutVars>
      </dgm:prSet>
      <dgm:spPr/>
      <dgm:t>
        <a:bodyPr/>
        <a:lstStyle/>
        <a:p>
          <a:endParaRPr lang="en-US"/>
        </a:p>
      </dgm:t>
    </dgm:pt>
  </dgm:ptLst>
  <dgm:cxnLst>
    <dgm:cxn modelId="{F5990D1D-AF79-473B-BD64-7CB7A7A32CAE}" type="presOf" srcId="{9EE6B08F-DD3C-4E8D-BFD2-75DB2DDDBCE2}" destId="{3A4DB6DC-DA2B-46BB-B519-C2DFAF76B3C0}" srcOrd="0" destOrd="0" presId="urn:microsoft.com/office/officeart/2005/8/layout/vList2"/>
    <dgm:cxn modelId="{39C5FA10-293F-4070-B266-0CC21D34086D}" srcId="{19D9289A-ABFF-4F12-8948-C00083F15956}" destId="{9EE6B08F-DD3C-4E8D-BFD2-75DB2DDDBCE2}" srcOrd="0" destOrd="0" parTransId="{289A35B5-8DA9-438E-AC89-779AF02D3902}" sibTransId="{836F5F74-35C1-451B-8B0F-779A8E0F7FE1}"/>
    <dgm:cxn modelId="{6CAFA083-4323-4B58-82F3-DF158891A396}" type="presOf" srcId="{19D9289A-ABFF-4F12-8948-C00083F15956}" destId="{F2878914-626D-41AA-B7F4-3D42FC661ECF}" srcOrd="0" destOrd="0" presId="urn:microsoft.com/office/officeart/2005/8/layout/vList2"/>
    <dgm:cxn modelId="{B120C2E7-E948-4967-B414-C90FD75F16DB}" type="presParOf" srcId="{F2878914-626D-41AA-B7F4-3D42FC661ECF}" destId="{3A4DB6DC-DA2B-46BB-B519-C2DFAF76B3C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21DCE036-D885-4C23-931B-DCA2A109CFE4}" type="doc">
      <dgm:prSet loTypeId="urn:microsoft.com/office/officeart/2005/8/layout/vList5" loCatId="list" qsTypeId="urn:microsoft.com/office/officeart/2005/8/quickstyle/simple1#35" qsCatId="simple" csTypeId="urn:microsoft.com/office/officeart/2005/8/colors/accent1_2#30" csCatId="accent1" phldr="1"/>
      <dgm:spPr/>
      <dgm:t>
        <a:bodyPr/>
        <a:lstStyle/>
        <a:p>
          <a:endParaRPr lang="en-US"/>
        </a:p>
      </dgm:t>
    </dgm:pt>
    <dgm:pt modelId="{BA893F5E-F143-414E-99C3-A85A7A9EAA8A}">
      <dgm:prSet/>
      <dgm:spPr/>
      <dgm:t>
        <a:bodyPr/>
        <a:lstStyle/>
        <a:p>
          <a:pPr rtl="0"/>
          <a:r>
            <a:rPr lang="en-US" dirty="0" smtClean="0"/>
            <a:t>Optimism</a:t>
          </a:r>
          <a:endParaRPr lang="en-US" dirty="0"/>
        </a:p>
      </dgm:t>
    </dgm:pt>
    <dgm:pt modelId="{0999FC30-580B-49CC-A3E5-AE81C4DE4CD3}" type="parTrans" cxnId="{DC5525BF-D831-4EFA-9484-900E939412E7}">
      <dgm:prSet/>
      <dgm:spPr/>
      <dgm:t>
        <a:bodyPr/>
        <a:lstStyle/>
        <a:p>
          <a:endParaRPr lang="en-US"/>
        </a:p>
      </dgm:t>
    </dgm:pt>
    <dgm:pt modelId="{B1C7352C-F6F3-4147-81DB-BD5FF727AEB0}" type="sibTrans" cxnId="{DC5525BF-D831-4EFA-9484-900E939412E7}">
      <dgm:prSet/>
      <dgm:spPr/>
      <dgm:t>
        <a:bodyPr/>
        <a:lstStyle/>
        <a:p>
          <a:endParaRPr lang="en-US"/>
        </a:p>
      </dgm:t>
    </dgm:pt>
    <dgm:pt modelId="{07DD2073-CB55-4836-A25F-290CAFA98728}">
      <dgm:prSet/>
      <dgm:spPr/>
      <dgm:t>
        <a:bodyPr/>
        <a:lstStyle/>
        <a:p>
          <a:pPr rtl="0"/>
          <a:r>
            <a:rPr lang="en-US" dirty="0" smtClean="0"/>
            <a:t>Honesty</a:t>
          </a:r>
          <a:endParaRPr lang="en-US" dirty="0"/>
        </a:p>
      </dgm:t>
    </dgm:pt>
    <dgm:pt modelId="{3B2B908D-BDFD-4092-92EC-755B114857E2}" type="parTrans" cxnId="{708F4A11-2626-4458-A969-86B20F04D040}">
      <dgm:prSet/>
      <dgm:spPr/>
      <dgm:t>
        <a:bodyPr/>
        <a:lstStyle/>
        <a:p>
          <a:endParaRPr lang="en-US"/>
        </a:p>
      </dgm:t>
    </dgm:pt>
    <dgm:pt modelId="{7C6B421A-EBE0-4C07-B77A-E78B5E7C05AB}" type="sibTrans" cxnId="{708F4A11-2626-4458-A969-86B20F04D040}">
      <dgm:prSet/>
      <dgm:spPr/>
      <dgm:t>
        <a:bodyPr/>
        <a:lstStyle/>
        <a:p>
          <a:endParaRPr lang="en-US"/>
        </a:p>
      </dgm:t>
    </dgm:pt>
    <dgm:pt modelId="{663C018A-A246-4642-A4E4-3DD6C7C98BDF}">
      <dgm:prSet/>
      <dgm:spPr/>
      <dgm:t>
        <a:bodyPr/>
        <a:lstStyle/>
        <a:p>
          <a:pPr rtl="0"/>
          <a:r>
            <a:rPr lang="en-US" dirty="0" smtClean="0"/>
            <a:t>Consideration</a:t>
          </a:r>
          <a:endParaRPr lang="en-US" dirty="0"/>
        </a:p>
      </dgm:t>
    </dgm:pt>
    <dgm:pt modelId="{34FB3812-6B7C-4298-AC89-145F6F8B0BC4}" type="parTrans" cxnId="{BC82AE2E-DDB7-406B-9205-C5A29763B6EC}">
      <dgm:prSet/>
      <dgm:spPr/>
      <dgm:t>
        <a:bodyPr/>
        <a:lstStyle/>
        <a:p>
          <a:endParaRPr lang="en-US"/>
        </a:p>
      </dgm:t>
    </dgm:pt>
    <dgm:pt modelId="{B8150FE0-A405-423C-9112-5F04B644FD22}" type="sibTrans" cxnId="{BC82AE2E-DDB7-406B-9205-C5A29763B6EC}">
      <dgm:prSet/>
      <dgm:spPr/>
      <dgm:t>
        <a:bodyPr/>
        <a:lstStyle/>
        <a:p>
          <a:endParaRPr lang="en-US"/>
        </a:p>
      </dgm:t>
    </dgm:pt>
    <dgm:pt modelId="{59EB0800-FE72-439D-BFE6-A2958D3453B6}" type="pres">
      <dgm:prSet presAssocID="{21DCE036-D885-4C23-931B-DCA2A109CFE4}" presName="Name0" presStyleCnt="0">
        <dgm:presLayoutVars>
          <dgm:dir/>
          <dgm:animLvl val="lvl"/>
          <dgm:resizeHandles val="exact"/>
        </dgm:presLayoutVars>
      </dgm:prSet>
      <dgm:spPr/>
      <dgm:t>
        <a:bodyPr/>
        <a:lstStyle/>
        <a:p>
          <a:endParaRPr lang="en-US"/>
        </a:p>
      </dgm:t>
    </dgm:pt>
    <dgm:pt modelId="{B8BEF260-1F72-4036-A15F-4535D537AC87}" type="pres">
      <dgm:prSet presAssocID="{BA893F5E-F143-414E-99C3-A85A7A9EAA8A}" presName="linNode" presStyleCnt="0"/>
      <dgm:spPr/>
    </dgm:pt>
    <dgm:pt modelId="{FF6461BE-3771-4DC4-B5FB-CB754E8EE81A}" type="pres">
      <dgm:prSet presAssocID="{BA893F5E-F143-414E-99C3-A85A7A9EAA8A}" presName="parentText" presStyleLbl="node1" presStyleIdx="0" presStyleCnt="3" custLinFactNeighborX="-57212" custLinFactNeighborY="11783">
        <dgm:presLayoutVars>
          <dgm:chMax val="1"/>
          <dgm:bulletEnabled val="1"/>
        </dgm:presLayoutVars>
      </dgm:prSet>
      <dgm:spPr/>
      <dgm:t>
        <a:bodyPr/>
        <a:lstStyle/>
        <a:p>
          <a:endParaRPr lang="en-US"/>
        </a:p>
      </dgm:t>
    </dgm:pt>
    <dgm:pt modelId="{496AB983-5D18-48C8-832D-751190355DF0}" type="pres">
      <dgm:prSet presAssocID="{B1C7352C-F6F3-4147-81DB-BD5FF727AEB0}" presName="sp" presStyleCnt="0"/>
      <dgm:spPr/>
    </dgm:pt>
    <dgm:pt modelId="{C0A0ED58-6E97-4A4E-8CF9-C329F0547F41}" type="pres">
      <dgm:prSet presAssocID="{07DD2073-CB55-4836-A25F-290CAFA98728}" presName="linNode" presStyleCnt="0"/>
      <dgm:spPr/>
    </dgm:pt>
    <dgm:pt modelId="{ED385D22-38A4-478B-B128-56DCE9B525E0}" type="pres">
      <dgm:prSet presAssocID="{07DD2073-CB55-4836-A25F-290CAFA98728}" presName="parentText" presStyleLbl="node1" presStyleIdx="1" presStyleCnt="3" custLinFactNeighborX="54873" custLinFactNeighborY="-93217">
        <dgm:presLayoutVars>
          <dgm:chMax val="1"/>
          <dgm:bulletEnabled val="1"/>
        </dgm:presLayoutVars>
      </dgm:prSet>
      <dgm:spPr/>
      <dgm:t>
        <a:bodyPr/>
        <a:lstStyle/>
        <a:p>
          <a:endParaRPr lang="en-US"/>
        </a:p>
      </dgm:t>
    </dgm:pt>
    <dgm:pt modelId="{E585DDB9-FDEF-4C4E-ADD0-66BFB94917C5}" type="pres">
      <dgm:prSet presAssocID="{7C6B421A-EBE0-4C07-B77A-E78B5E7C05AB}" presName="sp" presStyleCnt="0"/>
      <dgm:spPr/>
    </dgm:pt>
    <dgm:pt modelId="{670C3349-960D-42F6-A28E-9DEC31F565A3}" type="pres">
      <dgm:prSet presAssocID="{663C018A-A246-4642-A4E4-3DD6C7C98BDF}" presName="linNode" presStyleCnt="0"/>
      <dgm:spPr/>
    </dgm:pt>
    <dgm:pt modelId="{166809CF-3C6C-49E0-8C95-B88B27E8FD50}" type="pres">
      <dgm:prSet presAssocID="{663C018A-A246-4642-A4E4-3DD6C7C98BDF}" presName="parentText" presStyleLbl="node1" presStyleIdx="2" presStyleCnt="3" custLinFactNeighborX="-1170" custLinFactNeighborY="-83392">
        <dgm:presLayoutVars>
          <dgm:chMax val="1"/>
          <dgm:bulletEnabled val="1"/>
        </dgm:presLayoutVars>
      </dgm:prSet>
      <dgm:spPr/>
      <dgm:t>
        <a:bodyPr/>
        <a:lstStyle/>
        <a:p>
          <a:endParaRPr lang="en-US"/>
        </a:p>
      </dgm:t>
    </dgm:pt>
  </dgm:ptLst>
  <dgm:cxnLst>
    <dgm:cxn modelId="{BC82AE2E-DDB7-406B-9205-C5A29763B6EC}" srcId="{21DCE036-D885-4C23-931B-DCA2A109CFE4}" destId="{663C018A-A246-4642-A4E4-3DD6C7C98BDF}" srcOrd="2" destOrd="0" parTransId="{34FB3812-6B7C-4298-AC89-145F6F8B0BC4}" sibTransId="{B8150FE0-A405-423C-9112-5F04B644FD22}"/>
    <dgm:cxn modelId="{158C6E31-4CA9-436C-B386-9EABC64E68CE}" type="presOf" srcId="{21DCE036-D885-4C23-931B-DCA2A109CFE4}" destId="{59EB0800-FE72-439D-BFE6-A2958D3453B6}" srcOrd="0" destOrd="0" presId="urn:microsoft.com/office/officeart/2005/8/layout/vList5"/>
    <dgm:cxn modelId="{BFFF5D98-26CE-4208-BE54-B1B3E074049B}" type="presOf" srcId="{663C018A-A246-4642-A4E4-3DD6C7C98BDF}" destId="{166809CF-3C6C-49E0-8C95-B88B27E8FD50}" srcOrd="0" destOrd="0" presId="urn:microsoft.com/office/officeart/2005/8/layout/vList5"/>
    <dgm:cxn modelId="{708F4A11-2626-4458-A969-86B20F04D040}" srcId="{21DCE036-D885-4C23-931B-DCA2A109CFE4}" destId="{07DD2073-CB55-4836-A25F-290CAFA98728}" srcOrd="1" destOrd="0" parTransId="{3B2B908D-BDFD-4092-92EC-755B114857E2}" sibTransId="{7C6B421A-EBE0-4C07-B77A-E78B5E7C05AB}"/>
    <dgm:cxn modelId="{F4A0DA0A-6EEB-4DA5-8181-98436D5F7976}" type="presOf" srcId="{BA893F5E-F143-414E-99C3-A85A7A9EAA8A}" destId="{FF6461BE-3771-4DC4-B5FB-CB754E8EE81A}" srcOrd="0" destOrd="0" presId="urn:microsoft.com/office/officeart/2005/8/layout/vList5"/>
    <dgm:cxn modelId="{DC5525BF-D831-4EFA-9484-900E939412E7}" srcId="{21DCE036-D885-4C23-931B-DCA2A109CFE4}" destId="{BA893F5E-F143-414E-99C3-A85A7A9EAA8A}" srcOrd="0" destOrd="0" parTransId="{0999FC30-580B-49CC-A3E5-AE81C4DE4CD3}" sibTransId="{B1C7352C-F6F3-4147-81DB-BD5FF727AEB0}"/>
    <dgm:cxn modelId="{4BDD797B-DF26-4A78-A5C5-83A8796DF23E}" type="presOf" srcId="{07DD2073-CB55-4836-A25F-290CAFA98728}" destId="{ED385D22-38A4-478B-B128-56DCE9B525E0}" srcOrd="0" destOrd="0" presId="urn:microsoft.com/office/officeart/2005/8/layout/vList5"/>
    <dgm:cxn modelId="{F3FFDCC2-A279-4D9E-B184-97DD4FC97920}" type="presParOf" srcId="{59EB0800-FE72-439D-BFE6-A2958D3453B6}" destId="{B8BEF260-1F72-4036-A15F-4535D537AC87}" srcOrd="0" destOrd="0" presId="urn:microsoft.com/office/officeart/2005/8/layout/vList5"/>
    <dgm:cxn modelId="{5CDF1461-4581-4817-9B93-11F41922572F}" type="presParOf" srcId="{B8BEF260-1F72-4036-A15F-4535D537AC87}" destId="{FF6461BE-3771-4DC4-B5FB-CB754E8EE81A}" srcOrd="0" destOrd="0" presId="urn:microsoft.com/office/officeart/2005/8/layout/vList5"/>
    <dgm:cxn modelId="{44AD9A49-5D9B-4761-B127-9FA69B0172FD}" type="presParOf" srcId="{59EB0800-FE72-439D-BFE6-A2958D3453B6}" destId="{496AB983-5D18-48C8-832D-751190355DF0}" srcOrd="1" destOrd="0" presId="urn:microsoft.com/office/officeart/2005/8/layout/vList5"/>
    <dgm:cxn modelId="{E57C190E-C430-4532-A651-F31487BA7804}" type="presParOf" srcId="{59EB0800-FE72-439D-BFE6-A2958D3453B6}" destId="{C0A0ED58-6E97-4A4E-8CF9-C329F0547F41}" srcOrd="2" destOrd="0" presId="urn:microsoft.com/office/officeart/2005/8/layout/vList5"/>
    <dgm:cxn modelId="{B3BDA236-8975-4E56-B4F6-A58AB75FD073}" type="presParOf" srcId="{C0A0ED58-6E97-4A4E-8CF9-C329F0547F41}" destId="{ED385D22-38A4-478B-B128-56DCE9B525E0}" srcOrd="0" destOrd="0" presId="urn:microsoft.com/office/officeart/2005/8/layout/vList5"/>
    <dgm:cxn modelId="{72D48609-F927-4C95-B66A-F9B5B2D83B9E}" type="presParOf" srcId="{59EB0800-FE72-439D-BFE6-A2958D3453B6}" destId="{E585DDB9-FDEF-4C4E-ADD0-66BFB94917C5}" srcOrd="3" destOrd="0" presId="urn:microsoft.com/office/officeart/2005/8/layout/vList5"/>
    <dgm:cxn modelId="{AA555D8C-F5B9-4404-A443-DC3B9892FF6F}" type="presParOf" srcId="{59EB0800-FE72-439D-BFE6-A2958D3453B6}" destId="{670C3349-960D-42F6-A28E-9DEC31F565A3}" srcOrd="4" destOrd="0" presId="urn:microsoft.com/office/officeart/2005/8/layout/vList5"/>
    <dgm:cxn modelId="{3D560866-D416-4A56-AACC-7CD1BE96A48D}" type="presParOf" srcId="{670C3349-960D-42F6-A28E-9DEC31F565A3}" destId="{166809CF-3C6C-49E0-8C95-B88B27E8FD50}"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2F7F28DC-DEBB-47C8-87E3-896FFD24F6EB}" type="doc">
      <dgm:prSet loTypeId="urn:microsoft.com/office/officeart/2005/8/layout/vList2" loCatId="list" qsTypeId="urn:microsoft.com/office/officeart/2005/8/quickstyle/simple1#36" qsCatId="simple" csTypeId="urn:microsoft.com/office/officeart/2005/8/colors/accent1_2#31" csCatId="accent1" phldr="1"/>
      <dgm:spPr/>
      <dgm:t>
        <a:bodyPr/>
        <a:lstStyle/>
        <a:p>
          <a:endParaRPr lang="en-US"/>
        </a:p>
      </dgm:t>
    </dgm:pt>
    <dgm:pt modelId="{832F83A9-0FA4-4F53-A4F4-27DB6233F27D}">
      <dgm:prSet/>
      <dgm:spPr/>
      <dgm:t>
        <a:bodyPr/>
        <a:lstStyle/>
        <a:p>
          <a:pPr algn="ctr" rtl="0"/>
          <a:r>
            <a:rPr lang="en-US" b="1" dirty="0" smtClean="0"/>
            <a:t>Influence Inside and Outside</a:t>
          </a:r>
          <a:endParaRPr lang="en-US" b="1" dirty="0"/>
        </a:p>
      </dgm:t>
    </dgm:pt>
    <dgm:pt modelId="{222B4ACC-ABE6-44FE-882A-1864654A1451}" type="parTrans" cxnId="{F786A1A7-7422-4A52-9614-E7A70EA34979}">
      <dgm:prSet/>
      <dgm:spPr/>
      <dgm:t>
        <a:bodyPr/>
        <a:lstStyle/>
        <a:p>
          <a:endParaRPr lang="en-US"/>
        </a:p>
      </dgm:t>
    </dgm:pt>
    <dgm:pt modelId="{56C0A08C-3E77-447E-86CC-F6E3940B92E9}" type="sibTrans" cxnId="{F786A1A7-7422-4A52-9614-E7A70EA34979}">
      <dgm:prSet/>
      <dgm:spPr/>
      <dgm:t>
        <a:bodyPr/>
        <a:lstStyle/>
        <a:p>
          <a:endParaRPr lang="en-US"/>
        </a:p>
      </dgm:t>
    </dgm:pt>
    <dgm:pt modelId="{7CF009C0-543A-47FC-A566-C23F7171A1E8}" type="pres">
      <dgm:prSet presAssocID="{2F7F28DC-DEBB-47C8-87E3-896FFD24F6EB}" presName="linear" presStyleCnt="0">
        <dgm:presLayoutVars>
          <dgm:animLvl val="lvl"/>
          <dgm:resizeHandles val="exact"/>
        </dgm:presLayoutVars>
      </dgm:prSet>
      <dgm:spPr/>
      <dgm:t>
        <a:bodyPr/>
        <a:lstStyle/>
        <a:p>
          <a:endParaRPr lang="en-US"/>
        </a:p>
      </dgm:t>
    </dgm:pt>
    <dgm:pt modelId="{941C9177-0DB3-41AC-B8AA-3B1AC4E2D9FD}" type="pres">
      <dgm:prSet presAssocID="{832F83A9-0FA4-4F53-A4F4-27DB6233F27D}" presName="parentText" presStyleLbl="node1" presStyleIdx="0" presStyleCnt="1">
        <dgm:presLayoutVars>
          <dgm:chMax val="0"/>
          <dgm:bulletEnabled val="1"/>
        </dgm:presLayoutVars>
      </dgm:prSet>
      <dgm:spPr/>
      <dgm:t>
        <a:bodyPr/>
        <a:lstStyle/>
        <a:p>
          <a:endParaRPr lang="en-US"/>
        </a:p>
      </dgm:t>
    </dgm:pt>
  </dgm:ptLst>
  <dgm:cxnLst>
    <dgm:cxn modelId="{A9D36D2C-946F-4285-9B5F-682D0CA7F3AF}" type="presOf" srcId="{2F7F28DC-DEBB-47C8-87E3-896FFD24F6EB}" destId="{7CF009C0-543A-47FC-A566-C23F7171A1E8}" srcOrd="0" destOrd="0" presId="urn:microsoft.com/office/officeart/2005/8/layout/vList2"/>
    <dgm:cxn modelId="{F786A1A7-7422-4A52-9614-E7A70EA34979}" srcId="{2F7F28DC-DEBB-47C8-87E3-896FFD24F6EB}" destId="{832F83A9-0FA4-4F53-A4F4-27DB6233F27D}" srcOrd="0" destOrd="0" parTransId="{222B4ACC-ABE6-44FE-882A-1864654A1451}" sibTransId="{56C0A08C-3E77-447E-86CC-F6E3940B92E9}"/>
    <dgm:cxn modelId="{F96F1DBC-6D00-4ECA-8178-CDB397BD9411}" type="presOf" srcId="{832F83A9-0FA4-4F53-A4F4-27DB6233F27D}" destId="{941C9177-0DB3-41AC-B8AA-3B1AC4E2D9FD}" srcOrd="0" destOrd="0" presId="urn:microsoft.com/office/officeart/2005/8/layout/vList2"/>
    <dgm:cxn modelId="{565D3B8E-E89D-43C6-8E66-6D8C6B685170}" type="presParOf" srcId="{7CF009C0-543A-47FC-A566-C23F7171A1E8}" destId="{941C9177-0DB3-41AC-B8AA-3B1AC4E2D9F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C94B8CB1-98D1-4567-BF59-FFEF26067765}" type="doc">
      <dgm:prSet loTypeId="urn:microsoft.com/office/officeart/2005/8/layout/hList1" loCatId="list" qsTypeId="urn:microsoft.com/office/officeart/2005/8/quickstyle/simple1#37" qsCatId="simple" csTypeId="urn:microsoft.com/office/officeart/2005/8/colors/accent1_2#32" csCatId="accent1" phldr="1"/>
      <dgm:spPr/>
      <dgm:t>
        <a:bodyPr/>
        <a:lstStyle/>
        <a:p>
          <a:endParaRPr lang="en-US"/>
        </a:p>
      </dgm:t>
    </dgm:pt>
    <dgm:pt modelId="{A0B5D6C2-C4E8-40D7-A7B8-B3D77F33049D}">
      <dgm:prSet/>
      <dgm:spPr/>
      <dgm:t>
        <a:bodyPr/>
        <a:lstStyle/>
        <a:p>
          <a:pPr rtl="0"/>
          <a:r>
            <a:rPr lang="en-US" dirty="0" smtClean="0"/>
            <a:t>The leader campaigns for what the school needs for success</a:t>
          </a:r>
          <a:endParaRPr lang="en-US" dirty="0"/>
        </a:p>
      </dgm:t>
    </dgm:pt>
    <dgm:pt modelId="{7D2FAC14-2D4C-4D09-91C3-DEA0190C0FAD}" type="parTrans" cxnId="{6BCEBD2C-75AC-44E3-9E47-248D483FE1FC}">
      <dgm:prSet/>
      <dgm:spPr/>
      <dgm:t>
        <a:bodyPr/>
        <a:lstStyle/>
        <a:p>
          <a:endParaRPr lang="en-US"/>
        </a:p>
      </dgm:t>
    </dgm:pt>
    <dgm:pt modelId="{1819B552-F1A1-4AA7-9954-C2BD4BAD46D1}" type="sibTrans" cxnId="{6BCEBD2C-75AC-44E3-9E47-248D483FE1FC}">
      <dgm:prSet/>
      <dgm:spPr/>
      <dgm:t>
        <a:bodyPr/>
        <a:lstStyle/>
        <a:p>
          <a:endParaRPr lang="en-US"/>
        </a:p>
      </dgm:t>
    </dgm:pt>
    <dgm:pt modelId="{6CDB5E10-862D-49ED-8E9E-D828463E0870}">
      <dgm:prSet/>
      <dgm:spPr/>
      <dgm:t>
        <a:bodyPr/>
        <a:lstStyle/>
        <a:p>
          <a:pPr rtl="0"/>
          <a:r>
            <a:rPr lang="en-US" dirty="0" smtClean="0"/>
            <a:t>The leader skillfully garners support from all quarters</a:t>
          </a:r>
          <a:endParaRPr lang="en-US" dirty="0"/>
        </a:p>
      </dgm:t>
    </dgm:pt>
    <dgm:pt modelId="{F36DCA1F-D714-4D36-AD14-E3FCF839B53A}" type="parTrans" cxnId="{021149FB-1503-42A5-B975-E57CD252A9FF}">
      <dgm:prSet/>
      <dgm:spPr/>
      <dgm:t>
        <a:bodyPr/>
        <a:lstStyle/>
        <a:p>
          <a:endParaRPr lang="en-US"/>
        </a:p>
      </dgm:t>
    </dgm:pt>
    <dgm:pt modelId="{C27BE107-6DA1-4C02-B72C-44A95DCA6BBA}" type="sibTrans" cxnId="{021149FB-1503-42A5-B975-E57CD252A9FF}">
      <dgm:prSet/>
      <dgm:spPr/>
      <dgm:t>
        <a:bodyPr/>
        <a:lstStyle/>
        <a:p>
          <a:endParaRPr lang="en-US"/>
        </a:p>
      </dgm:t>
    </dgm:pt>
    <dgm:pt modelId="{21613CC2-B8E1-40A9-BCE7-D9723646763B}">
      <dgm:prSet/>
      <dgm:spPr/>
      <dgm:t>
        <a:bodyPr/>
        <a:lstStyle/>
        <a:p>
          <a:pPr rtl="0"/>
          <a:r>
            <a:rPr lang="en-US" dirty="0" smtClean="0"/>
            <a:t>Parents</a:t>
          </a:r>
          <a:endParaRPr lang="en-US" dirty="0"/>
        </a:p>
      </dgm:t>
    </dgm:pt>
    <dgm:pt modelId="{BBE5A6D4-A06E-456A-9A9C-60A8716A1246}" type="parTrans" cxnId="{5004CD26-4B00-4A98-B123-549823619716}">
      <dgm:prSet/>
      <dgm:spPr/>
      <dgm:t>
        <a:bodyPr/>
        <a:lstStyle/>
        <a:p>
          <a:endParaRPr lang="en-US"/>
        </a:p>
      </dgm:t>
    </dgm:pt>
    <dgm:pt modelId="{668924E0-DCF1-4A6A-A587-C36B2156791E}" type="sibTrans" cxnId="{5004CD26-4B00-4A98-B123-549823619716}">
      <dgm:prSet/>
      <dgm:spPr/>
      <dgm:t>
        <a:bodyPr/>
        <a:lstStyle/>
        <a:p>
          <a:endParaRPr lang="en-US"/>
        </a:p>
      </dgm:t>
    </dgm:pt>
    <dgm:pt modelId="{6A62A45F-9B9A-42BD-A449-6C6B93569DAC}">
      <dgm:prSet/>
      <dgm:spPr/>
      <dgm:t>
        <a:bodyPr/>
        <a:lstStyle/>
        <a:p>
          <a:pPr rtl="0"/>
          <a:r>
            <a:rPr lang="en-US" dirty="0" smtClean="0"/>
            <a:t>Neighborhood</a:t>
          </a:r>
          <a:endParaRPr lang="en-US" dirty="0"/>
        </a:p>
      </dgm:t>
    </dgm:pt>
    <dgm:pt modelId="{0D7EB65D-2FEF-4819-B212-DC9FBB572E51}" type="parTrans" cxnId="{72BE77B9-A573-46E9-B818-A95B647B999C}">
      <dgm:prSet/>
      <dgm:spPr/>
      <dgm:t>
        <a:bodyPr/>
        <a:lstStyle/>
        <a:p>
          <a:endParaRPr lang="en-US"/>
        </a:p>
      </dgm:t>
    </dgm:pt>
    <dgm:pt modelId="{7A9A8043-26FC-47F0-95BA-AE8A213EC93E}" type="sibTrans" cxnId="{72BE77B9-A573-46E9-B818-A95B647B999C}">
      <dgm:prSet/>
      <dgm:spPr/>
      <dgm:t>
        <a:bodyPr/>
        <a:lstStyle/>
        <a:p>
          <a:endParaRPr lang="en-US"/>
        </a:p>
      </dgm:t>
    </dgm:pt>
    <dgm:pt modelId="{058F1EFF-F1FE-4B4E-8A72-7362D0300369}">
      <dgm:prSet/>
      <dgm:spPr/>
      <dgm:t>
        <a:bodyPr/>
        <a:lstStyle/>
        <a:p>
          <a:pPr rtl="0"/>
          <a:endParaRPr lang="en-US" dirty="0"/>
        </a:p>
      </dgm:t>
    </dgm:pt>
    <dgm:pt modelId="{DFC0F12A-FCCC-460B-AC34-6EE282417C00}" type="parTrans" cxnId="{122ED18C-B87F-4CC2-B034-840B5D62DD5D}">
      <dgm:prSet/>
      <dgm:spPr/>
      <dgm:t>
        <a:bodyPr/>
        <a:lstStyle/>
        <a:p>
          <a:endParaRPr lang="en-US"/>
        </a:p>
      </dgm:t>
    </dgm:pt>
    <dgm:pt modelId="{7CE54688-7C51-446C-ACF4-622700AE83F5}" type="sibTrans" cxnId="{122ED18C-B87F-4CC2-B034-840B5D62DD5D}">
      <dgm:prSet/>
      <dgm:spPr/>
      <dgm:t>
        <a:bodyPr/>
        <a:lstStyle/>
        <a:p>
          <a:endParaRPr lang="en-US"/>
        </a:p>
      </dgm:t>
    </dgm:pt>
    <dgm:pt modelId="{E9F7CB7C-0D01-4EE2-BC24-A9639F4A4E0B}">
      <dgm:prSet/>
      <dgm:spPr/>
      <dgm:t>
        <a:bodyPr/>
        <a:lstStyle/>
        <a:p>
          <a:pPr rtl="0"/>
          <a:endParaRPr lang="en-US" dirty="0"/>
        </a:p>
      </dgm:t>
    </dgm:pt>
    <dgm:pt modelId="{4C521662-E486-477A-94D4-956355CCAD0E}" type="parTrans" cxnId="{EFB34520-2FB7-4186-847C-CD4E50F29220}">
      <dgm:prSet/>
      <dgm:spPr/>
      <dgm:t>
        <a:bodyPr/>
        <a:lstStyle/>
        <a:p>
          <a:endParaRPr lang="en-US"/>
        </a:p>
      </dgm:t>
    </dgm:pt>
    <dgm:pt modelId="{85732EB3-3B29-48AC-87F2-2FB92F71785C}" type="sibTrans" cxnId="{EFB34520-2FB7-4186-847C-CD4E50F29220}">
      <dgm:prSet/>
      <dgm:spPr/>
      <dgm:t>
        <a:bodyPr/>
        <a:lstStyle/>
        <a:p>
          <a:endParaRPr lang="en-US"/>
        </a:p>
      </dgm:t>
    </dgm:pt>
    <dgm:pt modelId="{97F0FAD0-E06A-4FB6-9D7C-1327A48B8080}">
      <dgm:prSet/>
      <dgm:spPr/>
      <dgm:t>
        <a:bodyPr/>
        <a:lstStyle/>
        <a:p>
          <a:pPr rtl="0"/>
          <a:r>
            <a:rPr lang="en-US" dirty="0" smtClean="0"/>
            <a:t>District central office</a:t>
          </a:r>
          <a:endParaRPr lang="en-US" dirty="0"/>
        </a:p>
      </dgm:t>
    </dgm:pt>
    <dgm:pt modelId="{A1FBF2EA-1703-4587-BC3B-D5D51234195E}" type="parTrans" cxnId="{428F13C1-8693-43AE-9FB4-DA10302C3CE5}">
      <dgm:prSet/>
      <dgm:spPr/>
      <dgm:t>
        <a:bodyPr/>
        <a:lstStyle/>
        <a:p>
          <a:endParaRPr lang="en-US"/>
        </a:p>
      </dgm:t>
    </dgm:pt>
    <dgm:pt modelId="{7DD2D369-E3D4-465B-8016-0A3926553B56}" type="sibTrans" cxnId="{428F13C1-8693-43AE-9FB4-DA10302C3CE5}">
      <dgm:prSet/>
      <dgm:spPr/>
      <dgm:t>
        <a:bodyPr/>
        <a:lstStyle/>
        <a:p>
          <a:endParaRPr lang="en-US"/>
        </a:p>
      </dgm:t>
    </dgm:pt>
    <dgm:pt modelId="{4C0951A0-BFD5-4927-BF78-8076CB9D9927}">
      <dgm:prSet/>
      <dgm:spPr/>
      <dgm:t>
        <a:bodyPr/>
        <a:lstStyle/>
        <a:p>
          <a:pPr rtl="0"/>
          <a:r>
            <a:rPr lang="en-US" dirty="0" smtClean="0"/>
            <a:t>Civic leaders</a:t>
          </a:r>
          <a:endParaRPr lang="en-US" dirty="0"/>
        </a:p>
      </dgm:t>
    </dgm:pt>
    <dgm:pt modelId="{5A2E9ED4-D329-4DA5-8440-3D3E7CDC6E69}" type="parTrans" cxnId="{D8366F7A-858D-4543-9B68-4D46E8D86517}">
      <dgm:prSet/>
      <dgm:spPr/>
      <dgm:t>
        <a:bodyPr/>
        <a:lstStyle/>
        <a:p>
          <a:endParaRPr lang="en-US"/>
        </a:p>
      </dgm:t>
    </dgm:pt>
    <dgm:pt modelId="{F897CFF2-B34C-463C-B059-8AC83195CD8C}" type="sibTrans" cxnId="{D8366F7A-858D-4543-9B68-4D46E8D86517}">
      <dgm:prSet/>
      <dgm:spPr/>
      <dgm:t>
        <a:bodyPr/>
        <a:lstStyle/>
        <a:p>
          <a:endParaRPr lang="en-US"/>
        </a:p>
      </dgm:t>
    </dgm:pt>
    <dgm:pt modelId="{C5F01DD6-CC6C-46BF-A856-C0D53EF1245D}">
      <dgm:prSet/>
      <dgm:spPr/>
      <dgm:t>
        <a:bodyPr/>
        <a:lstStyle/>
        <a:p>
          <a:pPr rtl="0"/>
          <a:r>
            <a:rPr lang="en-US" dirty="0" smtClean="0"/>
            <a:t>Community groups</a:t>
          </a:r>
          <a:endParaRPr lang="en-US" dirty="0"/>
        </a:p>
      </dgm:t>
    </dgm:pt>
    <dgm:pt modelId="{6C6D76AD-A3FA-4A77-9667-B4CE83D23B1F}" type="parTrans" cxnId="{02D2D4F3-8180-4ACB-8F8D-90EBF674989E}">
      <dgm:prSet/>
      <dgm:spPr/>
      <dgm:t>
        <a:bodyPr/>
        <a:lstStyle/>
        <a:p>
          <a:endParaRPr lang="en-US"/>
        </a:p>
      </dgm:t>
    </dgm:pt>
    <dgm:pt modelId="{B2592CE5-397E-41CE-AF3C-50B23E2C65C7}" type="sibTrans" cxnId="{02D2D4F3-8180-4ACB-8F8D-90EBF674989E}">
      <dgm:prSet/>
      <dgm:spPr/>
      <dgm:t>
        <a:bodyPr/>
        <a:lstStyle/>
        <a:p>
          <a:endParaRPr lang="en-US"/>
        </a:p>
      </dgm:t>
    </dgm:pt>
    <dgm:pt modelId="{24636F67-C56A-4593-99C0-E9B07152E8E7}" type="pres">
      <dgm:prSet presAssocID="{C94B8CB1-98D1-4567-BF59-FFEF26067765}" presName="Name0" presStyleCnt="0">
        <dgm:presLayoutVars>
          <dgm:dir/>
          <dgm:animLvl val="lvl"/>
          <dgm:resizeHandles val="exact"/>
        </dgm:presLayoutVars>
      </dgm:prSet>
      <dgm:spPr/>
      <dgm:t>
        <a:bodyPr/>
        <a:lstStyle/>
        <a:p>
          <a:endParaRPr lang="en-US"/>
        </a:p>
      </dgm:t>
    </dgm:pt>
    <dgm:pt modelId="{76A1C009-8CF3-45E9-8B44-13252422315C}" type="pres">
      <dgm:prSet presAssocID="{A0B5D6C2-C4E8-40D7-A7B8-B3D77F33049D}" presName="composite" presStyleCnt="0"/>
      <dgm:spPr/>
    </dgm:pt>
    <dgm:pt modelId="{BAD2758F-B38F-4CC5-8220-FE94C46A211E}" type="pres">
      <dgm:prSet presAssocID="{A0B5D6C2-C4E8-40D7-A7B8-B3D77F33049D}" presName="parTx" presStyleLbl="alignNode1" presStyleIdx="0" presStyleCnt="2">
        <dgm:presLayoutVars>
          <dgm:chMax val="0"/>
          <dgm:chPref val="0"/>
          <dgm:bulletEnabled val="1"/>
        </dgm:presLayoutVars>
      </dgm:prSet>
      <dgm:spPr/>
      <dgm:t>
        <a:bodyPr/>
        <a:lstStyle/>
        <a:p>
          <a:endParaRPr lang="en-US"/>
        </a:p>
      </dgm:t>
    </dgm:pt>
    <dgm:pt modelId="{D85A19D7-DB66-4A68-B929-F6E1227CDC55}" type="pres">
      <dgm:prSet presAssocID="{A0B5D6C2-C4E8-40D7-A7B8-B3D77F33049D}" presName="desTx" presStyleLbl="alignAccFollowNode1" presStyleIdx="0" presStyleCnt="2">
        <dgm:presLayoutVars>
          <dgm:bulletEnabled val="1"/>
        </dgm:presLayoutVars>
      </dgm:prSet>
      <dgm:spPr/>
    </dgm:pt>
    <dgm:pt modelId="{13A78DAC-B30C-4A89-97D4-9CDC4DBF5D88}" type="pres">
      <dgm:prSet presAssocID="{1819B552-F1A1-4AA7-9954-C2BD4BAD46D1}" presName="space" presStyleCnt="0"/>
      <dgm:spPr/>
    </dgm:pt>
    <dgm:pt modelId="{549D9B76-F124-44EB-9219-34B5D75B915C}" type="pres">
      <dgm:prSet presAssocID="{6CDB5E10-862D-49ED-8E9E-D828463E0870}" presName="composite" presStyleCnt="0"/>
      <dgm:spPr/>
    </dgm:pt>
    <dgm:pt modelId="{A3A6D9FA-E9F3-424C-8EA5-655D2E8FA436}" type="pres">
      <dgm:prSet presAssocID="{6CDB5E10-862D-49ED-8E9E-D828463E0870}" presName="parTx" presStyleLbl="alignNode1" presStyleIdx="1" presStyleCnt="2">
        <dgm:presLayoutVars>
          <dgm:chMax val="0"/>
          <dgm:chPref val="0"/>
          <dgm:bulletEnabled val="1"/>
        </dgm:presLayoutVars>
      </dgm:prSet>
      <dgm:spPr/>
      <dgm:t>
        <a:bodyPr/>
        <a:lstStyle/>
        <a:p>
          <a:endParaRPr lang="en-US"/>
        </a:p>
      </dgm:t>
    </dgm:pt>
    <dgm:pt modelId="{0DC99CFB-A5E9-440C-8652-4F999D823F27}" type="pres">
      <dgm:prSet presAssocID="{6CDB5E10-862D-49ED-8E9E-D828463E0870}" presName="desTx" presStyleLbl="alignAccFollowNode1" presStyleIdx="1" presStyleCnt="2" custLinFactNeighborX="1920" custLinFactNeighborY="2636">
        <dgm:presLayoutVars>
          <dgm:bulletEnabled val="1"/>
        </dgm:presLayoutVars>
      </dgm:prSet>
      <dgm:spPr/>
      <dgm:t>
        <a:bodyPr/>
        <a:lstStyle/>
        <a:p>
          <a:endParaRPr lang="en-US"/>
        </a:p>
      </dgm:t>
    </dgm:pt>
  </dgm:ptLst>
  <dgm:cxnLst>
    <dgm:cxn modelId="{51217848-9CF9-469B-A869-3B1CBF1AF0C2}" type="presOf" srcId="{058F1EFF-F1FE-4B4E-8A72-7362D0300369}" destId="{0DC99CFB-A5E9-440C-8652-4F999D823F27}" srcOrd="0" destOrd="6" presId="urn:microsoft.com/office/officeart/2005/8/layout/hList1"/>
    <dgm:cxn modelId="{A30F67D0-41B5-4538-9FD1-456F5E76E5A4}" type="presOf" srcId="{4C0951A0-BFD5-4927-BF78-8076CB9D9927}" destId="{0DC99CFB-A5E9-440C-8652-4F999D823F27}" srcOrd="0" destOrd="3" presId="urn:microsoft.com/office/officeart/2005/8/layout/hList1"/>
    <dgm:cxn modelId="{95FE83E6-38E6-4804-9B0B-469A9EE4FAD0}" type="presOf" srcId="{A0B5D6C2-C4E8-40D7-A7B8-B3D77F33049D}" destId="{BAD2758F-B38F-4CC5-8220-FE94C46A211E}" srcOrd="0" destOrd="0" presId="urn:microsoft.com/office/officeart/2005/8/layout/hList1"/>
    <dgm:cxn modelId="{72BE77B9-A573-46E9-B818-A95B647B999C}" srcId="{6CDB5E10-862D-49ED-8E9E-D828463E0870}" destId="{6A62A45F-9B9A-42BD-A449-6C6B93569DAC}" srcOrd="1" destOrd="0" parTransId="{0D7EB65D-2FEF-4819-B212-DC9FBB572E51}" sibTransId="{7A9A8043-26FC-47F0-95BA-AE8A213EC93E}"/>
    <dgm:cxn modelId="{7E9F827E-D886-4D48-9948-DA48067A4EC6}" type="presOf" srcId="{97F0FAD0-E06A-4FB6-9D7C-1327A48B8080}" destId="{0DC99CFB-A5E9-440C-8652-4F999D823F27}" srcOrd="0" destOrd="2" presId="urn:microsoft.com/office/officeart/2005/8/layout/hList1"/>
    <dgm:cxn modelId="{A8D36CFF-B4CE-4C6F-A375-0F164FCEF233}" type="presOf" srcId="{6CDB5E10-862D-49ED-8E9E-D828463E0870}" destId="{A3A6D9FA-E9F3-424C-8EA5-655D2E8FA436}" srcOrd="0" destOrd="0" presId="urn:microsoft.com/office/officeart/2005/8/layout/hList1"/>
    <dgm:cxn modelId="{4BECC395-AC49-45B2-BE49-32F22A4E8637}" type="presOf" srcId="{21613CC2-B8E1-40A9-BCE7-D9723646763B}" destId="{0DC99CFB-A5E9-440C-8652-4F999D823F27}" srcOrd="0" destOrd="0" presId="urn:microsoft.com/office/officeart/2005/8/layout/hList1"/>
    <dgm:cxn modelId="{24F46F19-0F12-4136-B83A-360FB6901166}" type="presOf" srcId="{C94B8CB1-98D1-4567-BF59-FFEF26067765}" destId="{24636F67-C56A-4593-99C0-E9B07152E8E7}" srcOrd="0" destOrd="0" presId="urn:microsoft.com/office/officeart/2005/8/layout/hList1"/>
    <dgm:cxn modelId="{122ED18C-B87F-4CC2-B034-840B5D62DD5D}" srcId="{6CDB5E10-862D-49ED-8E9E-D828463E0870}" destId="{058F1EFF-F1FE-4B4E-8A72-7362D0300369}" srcOrd="6" destOrd="0" parTransId="{DFC0F12A-FCCC-460B-AC34-6EE282417C00}" sibTransId="{7CE54688-7C51-446C-ACF4-622700AE83F5}"/>
    <dgm:cxn modelId="{1A1A1148-69E2-4E1D-A4FB-2E6E0C7ED771}" type="presOf" srcId="{6A62A45F-9B9A-42BD-A449-6C6B93569DAC}" destId="{0DC99CFB-A5E9-440C-8652-4F999D823F27}" srcOrd="0" destOrd="1" presId="urn:microsoft.com/office/officeart/2005/8/layout/hList1"/>
    <dgm:cxn modelId="{6BCEBD2C-75AC-44E3-9E47-248D483FE1FC}" srcId="{C94B8CB1-98D1-4567-BF59-FFEF26067765}" destId="{A0B5D6C2-C4E8-40D7-A7B8-B3D77F33049D}" srcOrd="0" destOrd="0" parTransId="{7D2FAC14-2D4C-4D09-91C3-DEA0190C0FAD}" sibTransId="{1819B552-F1A1-4AA7-9954-C2BD4BAD46D1}"/>
    <dgm:cxn modelId="{D8366F7A-858D-4543-9B68-4D46E8D86517}" srcId="{6CDB5E10-862D-49ED-8E9E-D828463E0870}" destId="{4C0951A0-BFD5-4927-BF78-8076CB9D9927}" srcOrd="3" destOrd="0" parTransId="{5A2E9ED4-D329-4DA5-8440-3D3E7CDC6E69}" sibTransId="{F897CFF2-B34C-463C-B059-8AC83195CD8C}"/>
    <dgm:cxn modelId="{428F13C1-8693-43AE-9FB4-DA10302C3CE5}" srcId="{6CDB5E10-862D-49ED-8E9E-D828463E0870}" destId="{97F0FAD0-E06A-4FB6-9D7C-1327A48B8080}" srcOrd="2" destOrd="0" parTransId="{A1FBF2EA-1703-4587-BC3B-D5D51234195E}" sibTransId="{7DD2D369-E3D4-465B-8016-0A3926553B56}"/>
    <dgm:cxn modelId="{0D7D59EF-D7D1-495C-8C81-18A2463946D9}" type="presOf" srcId="{C5F01DD6-CC6C-46BF-A856-C0D53EF1245D}" destId="{0DC99CFB-A5E9-440C-8652-4F999D823F27}" srcOrd="0" destOrd="4" presId="urn:microsoft.com/office/officeart/2005/8/layout/hList1"/>
    <dgm:cxn modelId="{021149FB-1503-42A5-B975-E57CD252A9FF}" srcId="{C94B8CB1-98D1-4567-BF59-FFEF26067765}" destId="{6CDB5E10-862D-49ED-8E9E-D828463E0870}" srcOrd="1" destOrd="0" parTransId="{F36DCA1F-D714-4D36-AD14-E3FCF839B53A}" sibTransId="{C27BE107-6DA1-4C02-B72C-44A95DCA6BBA}"/>
    <dgm:cxn modelId="{EFB34520-2FB7-4186-847C-CD4E50F29220}" srcId="{6CDB5E10-862D-49ED-8E9E-D828463E0870}" destId="{E9F7CB7C-0D01-4EE2-BC24-A9639F4A4E0B}" srcOrd="5" destOrd="0" parTransId="{4C521662-E486-477A-94D4-956355CCAD0E}" sibTransId="{85732EB3-3B29-48AC-87F2-2FB92F71785C}"/>
    <dgm:cxn modelId="{5004CD26-4B00-4A98-B123-549823619716}" srcId="{6CDB5E10-862D-49ED-8E9E-D828463E0870}" destId="{21613CC2-B8E1-40A9-BCE7-D9723646763B}" srcOrd="0" destOrd="0" parTransId="{BBE5A6D4-A06E-456A-9A9C-60A8716A1246}" sibTransId="{668924E0-DCF1-4A6A-A587-C36B2156791E}"/>
    <dgm:cxn modelId="{CEDAC70A-1AC0-497A-9DAA-A64CCE84183B}" type="presOf" srcId="{E9F7CB7C-0D01-4EE2-BC24-A9639F4A4E0B}" destId="{0DC99CFB-A5E9-440C-8652-4F999D823F27}" srcOrd="0" destOrd="5" presId="urn:microsoft.com/office/officeart/2005/8/layout/hList1"/>
    <dgm:cxn modelId="{02D2D4F3-8180-4ACB-8F8D-90EBF674989E}" srcId="{6CDB5E10-862D-49ED-8E9E-D828463E0870}" destId="{C5F01DD6-CC6C-46BF-A856-C0D53EF1245D}" srcOrd="4" destOrd="0" parTransId="{6C6D76AD-A3FA-4A77-9667-B4CE83D23B1F}" sibTransId="{B2592CE5-397E-41CE-AF3C-50B23E2C65C7}"/>
    <dgm:cxn modelId="{663BB8FA-71DB-4C10-80C3-2828C5533773}" type="presParOf" srcId="{24636F67-C56A-4593-99C0-E9B07152E8E7}" destId="{76A1C009-8CF3-45E9-8B44-13252422315C}" srcOrd="0" destOrd="0" presId="urn:microsoft.com/office/officeart/2005/8/layout/hList1"/>
    <dgm:cxn modelId="{B72E6670-1876-4DD1-8AAB-96E9991811D7}" type="presParOf" srcId="{76A1C009-8CF3-45E9-8B44-13252422315C}" destId="{BAD2758F-B38F-4CC5-8220-FE94C46A211E}" srcOrd="0" destOrd="0" presId="urn:microsoft.com/office/officeart/2005/8/layout/hList1"/>
    <dgm:cxn modelId="{584F7CCD-864F-4E1E-A78F-8B9AC69FE7B3}" type="presParOf" srcId="{76A1C009-8CF3-45E9-8B44-13252422315C}" destId="{D85A19D7-DB66-4A68-B929-F6E1227CDC55}" srcOrd="1" destOrd="0" presId="urn:microsoft.com/office/officeart/2005/8/layout/hList1"/>
    <dgm:cxn modelId="{4F9EE261-F13F-480C-A23E-0A3312D10A21}" type="presParOf" srcId="{24636F67-C56A-4593-99C0-E9B07152E8E7}" destId="{13A78DAC-B30C-4A89-97D4-9CDC4DBF5D88}" srcOrd="1" destOrd="0" presId="urn:microsoft.com/office/officeart/2005/8/layout/hList1"/>
    <dgm:cxn modelId="{B07D15CF-6F5D-4610-84DB-6E59AA1F7836}" type="presParOf" srcId="{24636F67-C56A-4593-99C0-E9B07152E8E7}" destId="{549D9B76-F124-44EB-9219-34B5D75B915C}" srcOrd="2" destOrd="0" presId="urn:microsoft.com/office/officeart/2005/8/layout/hList1"/>
    <dgm:cxn modelId="{EBF7FA10-10F7-4735-A64B-FF6BD1E7BA01}" type="presParOf" srcId="{549D9B76-F124-44EB-9219-34B5D75B915C}" destId="{A3A6D9FA-E9F3-424C-8EA5-655D2E8FA436}" srcOrd="0" destOrd="0" presId="urn:microsoft.com/office/officeart/2005/8/layout/hList1"/>
    <dgm:cxn modelId="{0D83AC0B-2839-4A20-AFAC-2A6E09F08E0D}" type="presParOf" srcId="{549D9B76-F124-44EB-9219-34B5D75B915C}" destId="{0DC99CFB-A5E9-440C-8652-4F999D823F27}"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EA5A69-9D3B-412E-BC6A-1B359DB01A40}" type="doc">
      <dgm:prSet loTypeId="urn:microsoft.com/office/officeart/2005/8/layout/vList2" loCatId="list" qsTypeId="urn:microsoft.com/office/officeart/2005/8/quickstyle/simple1#2" qsCatId="simple" csTypeId="urn:microsoft.com/office/officeart/2005/8/colors/accent1_2#2" csCatId="accent1" phldr="1"/>
      <dgm:spPr/>
      <dgm:t>
        <a:bodyPr/>
        <a:lstStyle/>
        <a:p>
          <a:endParaRPr lang="en-US"/>
        </a:p>
      </dgm:t>
    </dgm:pt>
    <dgm:pt modelId="{05CBC8B6-A482-48C1-A40D-6BB42AD93280}">
      <dgm:prSet custT="1"/>
      <dgm:spPr/>
      <dgm:t>
        <a:bodyPr/>
        <a:lstStyle/>
        <a:p>
          <a:pPr rtl="0"/>
          <a:r>
            <a:rPr lang="en-US" sz="4000" b="1" dirty="0" smtClean="0"/>
            <a:t>Avoid a Failure to Communicate</a:t>
          </a:r>
          <a:endParaRPr lang="en-US" sz="4000" b="1" dirty="0"/>
        </a:p>
      </dgm:t>
    </dgm:pt>
    <dgm:pt modelId="{F36D8CA3-3E1C-428C-85A6-D44D427DCC2D}" type="parTrans" cxnId="{9751AE18-13D0-4371-8595-80CF5272DBDF}">
      <dgm:prSet/>
      <dgm:spPr/>
      <dgm:t>
        <a:bodyPr/>
        <a:lstStyle/>
        <a:p>
          <a:endParaRPr lang="en-US"/>
        </a:p>
      </dgm:t>
    </dgm:pt>
    <dgm:pt modelId="{0B61A446-686D-4259-99A6-1DA37555D984}" type="sibTrans" cxnId="{9751AE18-13D0-4371-8595-80CF5272DBDF}">
      <dgm:prSet/>
      <dgm:spPr/>
      <dgm:t>
        <a:bodyPr/>
        <a:lstStyle/>
        <a:p>
          <a:endParaRPr lang="en-US"/>
        </a:p>
      </dgm:t>
    </dgm:pt>
    <dgm:pt modelId="{02B7D3A4-364D-492B-884B-533CBBDD22AD}" type="pres">
      <dgm:prSet presAssocID="{10EA5A69-9D3B-412E-BC6A-1B359DB01A40}" presName="linear" presStyleCnt="0">
        <dgm:presLayoutVars>
          <dgm:animLvl val="lvl"/>
          <dgm:resizeHandles val="exact"/>
        </dgm:presLayoutVars>
      </dgm:prSet>
      <dgm:spPr/>
      <dgm:t>
        <a:bodyPr/>
        <a:lstStyle/>
        <a:p>
          <a:endParaRPr lang="en-US"/>
        </a:p>
      </dgm:t>
    </dgm:pt>
    <dgm:pt modelId="{C0832E83-03D0-4C74-ABEB-E59A77B74122}" type="pres">
      <dgm:prSet presAssocID="{05CBC8B6-A482-48C1-A40D-6BB42AD93280}" presName="parentText" presStyleLbl="node1" presStyleIdx="0" presStyleCnt="1">
        <dgm:presLayoutVars>
          <dgm:chMax val="0"/>
          <dgm:bulletEnabled val="1"/>
        </dgm:presLayoutVars>
      </dgm:prSet>
      <dgm:spPr/>
      <dgm:t>
        <a:bodyPr/>
        <a:lstStyle/>
        <a:p>
          <a:endParaRPr lang="en-US"/>
        </a:p>
      </dgm:t>
    </dgm:pt>
  </dgm:ptLst>
  <dgm:cxnLst>
    <dgm:cxn modelId="{DAAE2394-4BE2-4AA2-AD7F-7138375BF1CF}" type="presOf" srcId="{05CBC8B6-A482-48C1-A40D-6BB42AD93280}" destId="{C0832E83-03D0-4C74-ABEB-E59A77B74122}" srcOrd="0" destOrd="0" presId="urn:microsoft.com/office/officeart/2005/8/layout/vList2"/>
    <dgm:cxn modelId="{8E5D5705-E6E9-4F5D-8186-F9DA8D5E1771}" type="presOf" srcId="{10EA5A69-9D3B-412E-BC6A-1B359DB01A40}" destId="{02B7D3A4-364D-492B-884B-533CBBDD22AD}" srcOrd="0" destOrd="0" presId="urn:microsoft.com/office/officeart/2005/8/layout/vList2"/>
    <dgm:cxn modelId="{9751AE18-13D0-4371-8595-80CF5272DBDF}" srcId="{10EA5A69-9D3B-412E-BC6A-1B359DB01A40}" destId="{05CBC8B6-A482-48C1-A40D-6BB42AD93280}" srcOrd="0" destOrd="0" parTransId="{F36D8CA3-3E1C-428C-85A6-D44D427DCC2D}" sibTransId="{0B61A446-686D-4259-99A6-1DA37555D984}"/>
    <dgm:cxn modelId="{15FE8232-78E7-4710-966F-E514F8E9087B}" type="presParOf" srcId="{02B7D3A4-364D-492B-884B-533CBBDD22AD}" destId="{C0832E83-03D0-4C74-ABEB-E59A77B7412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EA4AE1FF-8847-42B4-B79E-0BEE4B0D6F9D}" type="doc">
      <dgm:prSet loTypeId="urn:microsoft.com/office/officeart/2005/8/layout/vList2" loCatId="list" qsTypeId="urn:microsoft.com/office/officeart/2005/8/quickstyle/simple1#38" qsCatId="simple" csTypeId="urn:microsoft.com/office/officeart/2005/8/colors/accent1_2#33" csCatId="accent1" phldr="1"/>
      <dgm:spPr/>
      <dgm:t>
        <a:bodyPr/>
        <a:lstStyle/>
        <a:p>
          <a:endParaRPr lang="en-US"/>
        </a:p>
      </dgm:t>
    </dgm:pt>
    <dgm:pt modelId="{52DE1AC5-1121-41FE-A0B6-437C5098FD00}">
      <dgm:prSet custT="1"/>
      <dgm:spPr/>
      <dgm:t>
        <a:bodyPr/>
        <a:lstStyle/>
        <a:p>
          <a:pPr algn="ctr" rtl="0"/>
          <a:r>
            <a:rPr lang="en-US" sz="3400" b="1" dirty="0" smtClean="0"/>
            <a:t>Engage Parents: The Most Significant Stakeholders</a:t>
          </a:r>
          <a:endParaRPr lang="en-US" sz="3400" b="1" dirty="0"/>
        </a:p>
      </dgm:t>
    </dgm:pt>
    <dgm:pt modelId="{66267143-0762-4010-9EBF-66544C6199FB}" type="parTrans" cxnId="{467C9D48-4B92-454D-92C9-32B5F13E4633}">
      <dgm:prSet/>
      <dgm:spPr/>
      <dgm:t>
        <a:bodyPr/>
        <a:lstStyle/>
        <a:p>
          <a:endParaRPr lang="en-US"/>
        </a:p>
      </dgm:t>
    </dgm:pt>
    <dgm:pt modelId="{C5ACF235-6563-40EF-A70F-9AEEC9A2F31C}" type="sibTrans" cxnId="{467C9D48-4B92-454D-92C9-32B5F13E4633}">
      <dgm:prSet/>
      <dgm:spPr/>
      <dgm:t>
        <a:bodyPr/>
        <a:lstStyle/>
        <a:p>
          <a:endParaRPr lang="en-US"/>
        </a:p>
      </dgm:t>
    </dgm:pt>
    <dgm:pt modelId="{68FD2057-8467-4986-B5D5-BCD0993FAF34}" type="pres">
      <dgm:prSet presAssocID="{EA4AE1FF-8847-42B4-B79E-0BEE4B0D6F9D}" presName="linear" presStyleCnt="0">
        <dgm:presLayoutVars>
          <dgm:animLvl val="lvl"/>
          <dgm:resizeHandles val="exact"/>
        </dgm:presLayoutVars>
      </dgm:prSet>
      <dgm:spPr/>
      <dgm:t>
        <a:bodyPr/>
        <a:lstStyle/>
        <a:p>
          <a:endParaRPr lang="en-US"/>
        </a:p>
      </dgm:t>
    </dgm:pt>
    <dgm:pt modelId="{AB222996-C149-43BE-B0F2-EAF9077850AA}" type="pres">
      <dgm:prSet presAssocID="{52DE1AC5-1121-41FE-A0B6-437C5098FD00}" presName="parentText" presStyleLbl="node1" presStyleIdx="0" presStyleCnt="1">
        <dgm:presLayoutVars>
          <dgm:chMax val="0"/>
          <dgm:bulletEnabled val="1"/>
        </dgm:presLayoutVars>
      </dgm:prSet>
      <dgm:spPr/>
      <dgm:t>
        <a:bodyPr/>
        <a:lstStyle/>
        <a:p>
          <a:endParaRPr lang="en-US"/>
        </a:p>
      </dgm:t>
    </dgm:pt>
  </dgm:ptLst>
  <dgm:cxnLst>
    <dgm:cxn modelId="{FA810D9B-D4C5-490C-ACBF-F3487C656BBA}" type="presOf" srcId="{EA4AE1FF-8847-42B4-B79E-0BEE4B0D6F9D}" destId="{68FD2057-8467-4986-B5D5-BCD0993FAF34}" srcOrd="0" destOrd="0" presId="urn:microsoft.com/office/officeart/2005/8/layout/vList2"/>
    <dgm:cxn modelId="{467C9D48-4B92-454D-92C9-32B5F13E4633}" srcId="{EA4AE1FF-8847-42B4-B79E-0BEE4B0D6F9D}" destId="{52DE1AC5-1121-41FE-A0B6-437C5098FD00}" srcOrd="0" destOrd="0" parTransId="{66267143-0762-4010-9EBF-66544C6199FB}" sibTransId="{C5ACF235-6563-40EF-A70F-9AEEC9A2F31C}"/>
    <dgm:cxn modelId="{42EEAB95-2246-4CF3-9718-638A041A8574}" type="presOf" srcId="{52DE1AC5-1121-41FE-A0B6-437C5098FD00}" destId="{AB222996-C149-43BE-B0F2-EAF9077850AA}" srcOrd="0" destOrd="0" presId="urn:microsoft.com/office/officeart/2005/8/layout/vList2"/>
    <dgm:cxn modelId="{877A1DB4-E897-4F3F-A44A-E7F35637FF9F}" type="presParOf" srcId="{68FD2057-8467-4986-B5D5-BCD0993FAF34}" destId="{AB222996-C149-43BE-B0F2-EAF9077850A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59EC5884-21FA-488E-8FDB-0A0094260A6A}" type="doc">
      <dgm:prSet loTypeId="urn:microsoft.com/office/officeart/2005/8/layout/vList2" loCatId="list" qsTypeId="urn:microsoft.com/office/officeart/2005/8/quickstyle/simple1#39" qsCatId="simple" csTypeId="urn:microsoft.com/office/officeart/2005/8/colors/accent1_2#34" csCatId="accent1" phldr="1"/>
      <dgm:spPr/>
      <dgm:t>
        <a:bodyPr/>
        <a:lstStyle/>
        <a:p>
          <a:endParaRPr lang="en-US"/>
        </a:p>
      </dgm:t>
    </dgm:pt>
    <dgm:pt modelId="{C20C66AC-AA44-4D0C-9294-D501637B073B}">
      <dgm:prSet custT="1"/>
      <dgm:spPr/>
      <dgm:t>
        <a:bodyPr/>
        <a:lstStyle/>
        <a:p>
          <a:pPr rtl="0"/>
          <a:r>
            <a:rPr lang="en-US" sz="2800" dirty="0" smtClean="0"/>
            <a:t>Build mutual trust and respect, staff for families and families for staff</a:t>
          </a:r>
          <a:endParaRPr lang="en-US" sz="2800" dirty="0"/>
        </a:p>
      </dgm:t>
    </dgm:pt>
    <dgm:pt modelId="{EB925099-3FD9-43AB-B020-1D085FC71766}" type="parTrans" cxnId="{C40F4324-4A3E-4B59-B895-B34989E8891F}">
      <dgm:prSet/>
      <dgm:spPr/>
      <dgm:t>
        <a:bodyPr/>
        <a:lstStyle/>
        <a:p>
          <a:endParaRPr lang="en-US"/>
        </a:p>
      </dgm:t>
    </dgm:pt>
    <dgm:pt modelId="{322C602F-86D3-4530-91D7-1044FF35143C}" type="sibTrans" cxnId="{C40F4324-4A3E-4B59-B895-B34989E8891F}">
      <dgm:prSet/>
      <dgm:spPr/>
      <dgm:t>
        <a:bodyPr/>
        <a:lstStyle/>
        <a:p>
          <a:endParaRPr lang="en-US"/>
        </a:p>
      </dgm:t>
    </dgm:pt>
    <dgm:pt modelId="{53233032-6D2E-4340-BF6C-BBD6FB6E5CC0}">
      <dgm:prSet custT="1"/>
      <dgm:spPr/>
      <dgm:t>
        <a:bodyPr/>
        <a:lstStyle/>
        <a:p>
          <a:pPr rtl="0"/>
          <a:r>
            <a:rPr lang="en-US" sz="2800" dirty="0" smtClean="0"/>
            <a:t>Reach out to parents in the community</a:t>
          </a:r>
          <a:endParaRPr lang="en-US" sz="2800" dirty="0"/>
        </a:p>
      </dgm:t>
    </dgm:pt>
    <dgm:pt modelId="{4883181C-490D-40F9-BA24-155DF9D63B58}" type="parTrans" cxnId="{9AE6ED3A-383A-4B33-B39E-16B817C1C4A1}">
      <dgm:prSet/>
      <dgm:spPr/>
      <dgm:t>
        <a:bodyPr/>
        <a:lstStyle/>
        <a:p>
          <a:endParaRPr lang="en-US"/>
        </a:p>
      </dgm:t>
    </dgm:pt>
    <dgm:pt modelId="{AC0A75B1-7EA7-4C89-BFB9-3B39CDC9AC53}" type="sibTrans" cxnId="{9AE6ED3A-383A-4B33-B39E-16B817C1C4A1}">
      <dgm:prSet/>
      <dgm:spPr/>
      <dgm:t>
        <a:bodyPr/>
        <a:lstStyle/>
        <a:p>
          <a:endParaRPr lang="en-US"/>
        </a:p>
      </dgm:t>
    </dgm:pt>
    <dgm:pt modelId="{43BFE5CA-D53D-4F25-A806-C7A1D5A9152C}">
      <dgm:prSet custT="1"/>
      <dgm:spPr/>
      <dgm:t>
        <a:bodyPr/>
        <a:lstStyle/>
        <a:p>
          <a:pPr rtl="0"/>
          <a:r>
            <a:rPr lang="en-US" sz="2800" dirty="0" smtClean="0"/>
            <a:t>Link contacts with parents to their role in their children’s learning</a:t>
          </a:r>
          <a:endParaRPr lang="en-US" sz="2800" dirty="0"/>
        </a:p>
      </dgm:t>
    </dgm:pt>
    <dgm:pt modelId="{4B08982D-BB76-491C-880C-BC5DA2CE8E96}" type="parTrans" cxnId="{B349DFBD-CCBE-4AAA-A4CE-E82B354EB3E4}">
      <dgm:prSet/>
      <dgm:spPr/>
      <dgm:t>
        <a:bodyPr/>
        <a:lstStyle/>
        <a:p>
          <a:endParaRPr lang="en-US"/>
        </a:p>
      </dgm:t>
    </dgm:pt>
    <dgm:pt modelId="{40C55C5B-16E2-4310-B03B-2C5886B9E742}" type="sibTrans" cxnId="{B349DFBD-CCBE-4AAA-A4CE-E82B354EB3E4}">
      <dgm:prSet/>
      <dgm:spPr/>
      <dgm:t>
        <a:bodyPr/>
        <a:lstStyle/>
        <a:p>
          <a:endParaRPr lang="en-US"/>
        </a:p>
      </dgm:t>
    </dgm:pt>
    <dgm:pt modelId="{AC62BA21-D5D1-49DF-90FA-1804BE50E907}" type="pres">
      <dgm:prSet presAssocID="{59EC5884-21FA-488E-8FDB-0A0094260A6A}" presName="linear" presStyleCnt="0">
        <dgm:presLayoutVars>
          <dgm:animLvl val="lvl"/>
          <dgm:resizeHandles val="exact"/>
        </dgm:presLayoutVars>
      </dgm:prSet>
      <dgm:spPr/>
      <dgm:t>
        <a:bodyPr/>
        <a:lstStyle/>
        <a:p>
          <a:endParaRPr lang="en-US"/>
        </a:p>
      </dgm:t>
    </dgm:pt>
    <dgm:pt modelId="{F4C7BB76-3394-4CE2-97F4-9409C24AC321}" type="pres">
      <dgm:prSet presAssocID="{C20C66AC-AA44-4D0C-9294-D501637B073B}" presName="parentText" presStyleLbl="node1" presStyleIdx="0" presStyleCnt="3">
        <dgm:presLayoutVars>
          <dgm:chMax val="0"/>
          <dgm:bulletEnabled val="1"/>
        </dgm:presLayoutVars>
      </dgm:prSet>
      <dgm:spPr/>
      <dgm:t>
        <a:bodyPr/>
        <a:lstStyle/>
        <a:p>
          <a:endParaRPr lang="en-US"/>
        </a:p>
      </dgm:t>
    </dgm:pt>
    <dgm:pt modelId="{212A8D5E-CAA9-44EC-AD14-28744AD231A3}" type="pres">
      <dgm:prSet presAssocID="{322C602F-86D3-4530-91D7-1044FF35143C}" presName="spacer" presStyleCnt="0"/>
      <dgm:spPr/>
    </dgm:pt>
    <dgm:pt modelId="{1FC08DA7-45F4-4A2A-9A98-CC60B269B081}" type="pres">
      <dgm:prSet presAssocID="{53233032-6D2E-4340-BF6C-BBD6FB6E5CC0}" presName="parentText" presStyleLbl="node1" presStyleIdx="1" presStyleCnt="3">
        <dgm:presLayoutVars>
          <dgm:chMax val="0"/>
          <dgm:bulletEnabled val="1"/>
        </dgm:presLayoutVars>
      </dgm:prSet>
      <dgm:spPr/>
      <dgm:t>
        <a:bodyPr/>
        <a:lstStyle/>
        <a:p>
          <a:endParaRPr lang="en-US"/>
        </a:p>
      </dgm:t>
    </dgm:pt>
    <dgm:pt modelId="{11BFAB28-EA97-4F0C-A2AA-FDE448C22C89}" type="pres">
      <dgm:prSet presAssocID="{AC0A75B1-7EA7-4C89-BFB9-3B39CDC9AC53}" presName="spacer" presStyleCnt="0"/>
      <dgm:spPr/>
    </dgm:pt>
    <dgm:pt modelId="{B5B614FC-3AB6-46E4-B90A-E91742CD19C0}" type="pres">
      <dgm:prSet presAssocID="{43BFE5CA-D53D-4F25-A806-C7A1D5A9152C}" presName="parentText" presStyleLbl="node1" presStyleIdx="2" presStyleCnt="3">
        <dgm:presLayoutVars>
          <dgm:chMax val="0"/>
          <dgm:bulletEnabled val="1"/>
        </dgm:presLayoutVars>
      </dgm:prSet>
      <dgm:spPr/>
      <dgm:t>
        <a:bodyPr/>
        <a:lstStyle/>
        <a:p>
          <a:endParaRPr lang="en-US"/>
        </a:p>
      </dgm:t>
    </dgm:pt>
  </dgm:ptLst>
  <dgm:cxnLst>
    <dgm:cxn modelId="{8AD9C8D3-ADDB-44BC-A47A-BF430F0BE2B1}" type="presOf" srcId="{C20C66AC-AA44-4D0C-9294-D501637B073B}" destId="{F4C7BB76-3394-4CE2-97F4-9409C24AC321}" srcOrd="0" destOrd="0" presId="urn:microsoft.com/office/officeart/2005/8/layout/vList2"/>
    <dgm:cxn modelId="{8603FBC2-2368-428D-A8DA-D383D6720D87}" type="presOf" srcId="{53233032-6D2E-4340-BF6C-BBD6FB6E5CC0}" destId="{1FC08DA7-45F4-4A2A-9A98-CC60B269B081}" srcOrd="0" destOrd="0" presId="urn:microsoft.com/office/officeart/2005/8/layout/vList2"/>
    <dgm:cxn modelId="{73D8E906-A95E-4B07-8A5D-A292039F8465}" type="presOf" srcId="{43BFE5CA-D53D-4F25-A806-C7A1D5A9152C}" destId="{B5B614FC-3AB6-46E4-B90A-E91742CD19C0}" srcOrd="0" destOrd="0" presId="urn:microsoft.com/office/officeart/2005/8/layout/vList2"/>
    <dgm:cxn modelId="{BAE11588-24D4-4EFA-9E84-10A39E7146B8}" type="presOf" srcId="{59EC5884-21FA-488E-8FDB-0A0094260A6A}" destId="{AC62BA21-D5D1-49DF-90FA-1804BE50E907}" srcOrd="0" destOrd="0" presId="urn:microsoft.com/office/officeart/2005/8/layout/vList2"/>
    <dgm:cxn modelId="{9AE6ED3A-383A-4B33-B39E-16B817C1C4A1}" srcId="{59EC5884-21FA-488E-8FDB-0A0094260A6A}" destId="{53233032-6D2E-4340-BF6C-BBD6FB6E5CC0}" srcOrd="1" destOrd="0" parTransId="{4883181C-490D-40F9-BA24-155DF9D63B58}" sibTransId="{AC0A75B1-7EA7-4C89-BFB9-3B39CDC9AC53}"/>
    <dgm:cxn modelId="{C40F4324-4A3E-4B59-B895-B34989E8891F}" srcId="{59EC5884-21FA-488E-8FDB-0A0094260A6A}" destId="{C20C66AC-AA44-4D0C-9294-D501637B073B}" srcOrd="0" destOrd="0" parTransId="{EB925099-3FD9-43AB-B020-1D085FC71766}" sibTransId="{322C602F-86D3-4530-91D7-1044FF35143C}"/>
    <dgm:cxn modelId="{B349DFBD-CCBE-4AAA-A4CE-E82B354EB3E4}" srcId="{59EC5884-21FA-488E-8FDB-0A0094260A6A}" destId="{43BFE5CA-D53D-4F25-A806-C7A1D5A9152C}" srcOrd="2" destOrd="0" parTransId="{4B08982D-BB76-491C-880C-BC5DA2CE8E96}" sibTransId="{40C55C5B-16E2-4310-B03B-2C5886B9E742}"/>
    <dgm:cxn modelId="{AFA0C579-0B6B-4D1E-8BED-A83D751535E4}" type="presParOf" srcId="{AC62BA21-D5D1-49DF-90FA-1804BE50E907}" destId="{F4C7BB76-3394-4CE2-97F4-9409C24AC321}" srcOrd="0" destOrd="0" presId="urn:microsoft.com/office/officeart/2005/8/layout/vList2"/>
    <dgm:cxn modelId="{94CC7E35-31EF-40A1-AE7F-CAE1F9AC5918}" type="presParOf" srcId="{AC62BA21-D5D1-49DF-90FA-1804BE50E907}" destId="{212A8D5E-CAA9-44EC-AD14-28744AD231A3}" srcOrd="1" destOrd="0" presId="urn:microsoft.com/office/officeart/2005/8/layout/vList2"/>
    <dgm:cxn modelId="{7E576E06-59CD-45FB-8B6E-BC1E9A8AE455}" type="presParOf" srcId="{AC62BA21-D5D1-49DF-90FA-1804BE50E907}" destId="{1FC08DA7-45F4-4A2A-9A98-CC60B269B081}" srcOrd="2" destOrd="0" presId="urn:microsoft.com/office/officeart/2005/8/layout/vList2"/>
    <dgm:cxn modelId="{AF4D319E-087F-4A19-A651-439522A05C15}" type="presParOf" srcId="{AC62BA21-D5D1-49DF-90FA-1804BE50E907}" destId="{11BFAB28-EA97-4F0C-A2AA-FDE448C22C89}" srcOrd="3" destOrd="0" presId="urn:microsoft.com/office/officeart/2005/8/layout/vList2"/>
    <dgm:cxn modelId="{F1098FCB-0047-49AC-8467-6DEC7EC44D3A}" type="presParOf" srcId="{AC62BA21-D5D1-49DF-90FA-1804BE50E907}" destId="{B5B614FC-3AB6-46E4-B90A-E91742CD19C0}" srcOrd="4"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EA4AE1FF-8847-42B4-B79E-0BEE4B0D6F9D}" type="doc">
      <dgm:prSet loTypeId="urn:microsoft.com/office/officeart/2005/8/layout/vList2" loCatId="list" qsTypeId="urn:microsoft.com/office/officeart/2005/8/quickstyle/simple1#40" qsCatId="simple" csTypeId="urn:microsoft.com/office/officeart/2005/8/colors/accent1_2#35" csCatId="accent1"/>
      <dgm:spPr/>
      <dgm:t>
        <a:bodyPr/>
        <a:lstStyle/>
        <a:p>
          <a:endParaRPr lang="en-US"/>
        </a:p>
      </dgm:t>
    </dgm:pt>
    <dgm:pt modelId="{52DE1AC5-1121-41FE-A0B6-437C5098FD00}">
      <dgm:prSet/>
      <dgm:spPr/>
      <dgm:t>
        <a:bodyPr/>
        <a:lstStyle/>
        <a:p>
          <a:pPr algn="ctr" rtl="0"/>
          <a:r>
            <a:rPr lang="en-US" dirty="0" smtClean="0"/>
            <a:t>GUIDING QUESTIONS</a:t>
          </a:r>
          <a:endParaRPr lang="en-US" dirty="0"/>
        </a:p>
      </dgm:t>
    </dgm:pt>
    <dgm:pt modelId="{66267143-0762-4010-9EBF-66544C6199FB}" type="parTrans" cxnId="{467C9D48-4B92-454D-92C9-32B5F13E4633}">
      <dgm:prSet/>
      <dgm:spPr/>
      <dgm:t>
        <a:bodyPr/>
        <a:lstStyle/>
        <a:p>
          <a:endParaRPr lang="en-US"/>
        </a:p>
      </dgm:t>
    </dgm:pt>
    <dgm:pt modelId="{C5ACF235-6563-40EF-A70F-9AEEC9A2F31C}" type="sibTrans" cxnId="{467C9D48-4B92-454D-92C9-32B5F13E4633}">
      <dgm:prSet/>
      <dgm:spPr/>
      <dgm:t>
        <a:bodyPr/>
        <a:lstStyle/>
        <a:p>
          <a:endParaRPr lang="en-US"/>
        </a:p>
      </dgm:t>
    </dgm:pt>
    <dgm:pt modelId="{68FD2057-8467-4986-B5D5-BCD0993FAF34}" type="pres">
      <dgm:prSet presAssocID="{EA4AE1FF-8847-42B4-B79E-0BEE4B0D6F9D}" presName="linear" presStyleCnt="0">
        <dgm:presLayoutVars>
          <dgm:animLvl val="lvl"/>
          <dgm:resizeHandles val="exact"/>
        </dgm:presLayoutVars>
      </dgm:prSet>
      <dgm:spPr/>
      <dgm:t>
        <a:bodyPr/>
        <a:lstStyle/>
        <a:p>
          <a:endParaRPr lang="en-US"/>
        </a:p>
      </dgm:t>
    </dgm:pt>
    <dgm:pt modelId="{AB222996-C149-43BE-B0F2-EAF9077850AA}" type="pres">
      <dgm:prSet presAssocID="{52DE1AC5-1121-41FE-A0B6-437C5098FD00}" presName="parentText" presStyleLbl="node1" presStyleIdx="0" presStyleCnt="1">
        <dgm:presLayoutVars>
          <dgm:chMax val="0"/>
          <dgm:bulletEnabled val="1"/>
        </dgm:presLayoutVars>
      </dgm:prSet>
      <dgm:spPr/>
      <dgm:t>
        <a:bodyPr/>
        <a:lstStyle/>
        <a:p>
          <a:endParaRPr lang="en-US"/>
        </a:p>
      </dgm:t>
    </dgm:pt>
  </dgm:ptLst>
  <dgm:cxnLst>
    <dgm:cxn modelId="{2C256049-135D-4ED9-A5BB-61BEDD5BC5A9}" type="presOf" srcId="{52DE1AC5-1121-41FE-A0B6-437C5098FD00}" destId="{AB222996-C149-43BE-B0F2-EAF9077850AA}" srcOrd="0" destOrd="0" presId="urn:microsoft.com/office/officeart/2005/8/layout/vList2"/>
    <dgm:cxn modelId="{A31F7C32-6B1E-4C58-B21F-152BE54E8638}" type="presOf" srcId="{EA4AE1FF-8847-42B4-B79E-0BEE4B0D6F9D}" destId="{68FD2057-8467-4986-B5D5-BCD0993FAF34}" srcOrd="0" destOrd="0" presId="urn:microsoft.com/office/officeart/2005/8/layout/vList2"/>
    <dgm:cxn modelId="{467C9D48-4B92-454D-92C9-32B5F13E4633}" srcId="{EA4AE1FF-8847-42B4-B79E-0BEE4B0D6F9D}" destId="{52DE1AC5-1121-41FE-A0B6-437C5098FD00}" srcOrd="0" destOrd="0" parTransId="{66267143-0762-4010-9EBF-66544C6199FB}" sibTransId="{C5ACF235-6563-40EF-A70F-9AEEC9A2F31C}"/>
    <dgm:cxn modelId="{F1CD8262-C051-4564-A488-DC36C544D7A5}" type="presParOf" srcId="{68FD2057-8467-4986-B5D5-BCD0993FAF34}" destId="{AB222996-C149-43BE-B0F2-EAF9077850A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59EC5884-21FA-488E-8FDB-0A0094260A6A}" type="doc">
      <dgm:prSet loTypeId="urn:microsoft.com/office/officeart/2005/8/layout/vList2" loCatId="list" qsTypeId="urn:microsoft.com/office/officeart/2005/8/quickstyle/simple1#41" qsCatId="simple" csTypeId="urn:microsoft.com/office/officeart/2005/8/colors/accent1_2#36" csCatId="accent1" phldr="1"/>
      <dgm:spPr/>
      <dgm:t>
        <a:bodyPr/>
        <a:lstStyle/>
        <a:p>
          <a:endParaRPr lang="en-US"/>
        </a:p>
      </dgm:t>
    </dgm:pt>
    <dgm:pt modelId="{C20C66AC-AA44-4D0C-9294-D501637B073B}">
      <dgm:prSet custT="1"/>
      <dgm:spPr/>
      <dgm:t>
        <a:bodyPr/>
        <a:lstStyle/>
        <a:p>
          <a:pPr rtl="0"/>
          <a:r>
            <a:rPr lang="en-US" sz="2000" dirty="0" smtClean="0"/>
            <a:t>Who is responsible for coordinating the district’s systematic communication effort?</a:t>
          </a:r>
          <a:endParaRPr lang="en-US" sz="2000" dirty="0"/>
        </a:p>
      </dgm:t>
    </dgm:pt>
    <dgm:pt modelId="{EB925099-3FD9-43AB-B020-1D085FC71766}" type="parTrans" cxnId="{C40F4324-4A3E-4B59-B895-B34989E8891F}">
      <dgm:prSet/>
      <dgm:spPr/>
      <dgm:t>
        <a:bodyPr/>
        <a:lstStyle/>
        <a:p>
          <a:endParaRPr lang="en-US"/>
        </a:p>
      </dgm:t>
    </dgm:pt>
    <dgm:pt modelId="{322C602F-86D3-4530-91D7-1044FF35143C}" type="sibTrans" cxnId="{C40F4324-4A3E-4B59-B895-B34989E8891F}">
      <dgm:prSet/>
      <dgm:spPr/>
      <dgm:t>
        <a:bodyPr/>
        <a:lstStyle/>
        <a:p>
          <a:endParaRPr lang="en-US"/>
        </a:p>
      </dgm:t>
    </dgm:pt>
    <dgm:pt modelId="{53233032-6D2E-4340-BF6C-BBD6FB6E5CC0}">
      <dgm:prSet custT="1"/>
      <dgm:spPr/>
      <dgm:t>
        <a:bodyPr/>
        <a:lstStyle/>
        <a:p>
          <a:pPr rtl="0"/>
          <a:r>
            <a:rPr lang="en-US" sz="2000" dirty="0" smtClean="0"/>
            <a:t>Are the superintendent and board unified and unwavering in pursuit of a vision for better education for students? Is the vision communicated through actions as well as words?</a:t>
          </a:r>
          <a:endParaRPr lang="en-US" sz="2000" dirty="0"/>
        </a:p>
      </dgm:t>
    </dgm:pt>
    <dgm:pt modelId="{4883181C-490D-40F9-BA24-155DF9D63B58}" type="parTrans" cxnId="{9AE6ED3A-383A-4B33-B39E-16B817C1C4A1}">
      <dgm:prSet/>
      <dgm:spPr/>
      <dgm:t>
        <a:bodyPr/>
        <a:lstStyle/>
        <a:p>
          <a:endParaRPr lang="en-US"/>
        </a:p>
      </dgm:t>
    </dgm:pt>
    <dgm:pt modelId="{AC0A75B1-7EA7-4C89-BFB9-3B39CDC9AC53}" type="sibTrans" cxnId="{9AE6ED3A-383A-4B33-B39E-16B817C1C4A1}">
      <dgm:prSet/>
      <dgm:spPr/>
      <dgm:t>
        <a:bodyPr/>
        <a:lstStyle/>
        <a:p>
          <a:endParaRPr lang="en-US"/>
        </a:p>
      </dgm:t>
    </dgm:pt>
    <dgm:pt modelId="{43BFE5CA-D53D-4F25-A806-C7A1D5A9152C}">
      <dgm:prSet custT="1"/>
      <dgm:spPr/>
      <dgm:t>
        <a:bodyPr/>
        <a:lstStyle/>
        <a:p>
          <a:pPr rtl="0"/>
          <a:r>
            <a:rPr lang="en-US" sz="2000" dirty="0" smtClean="0"/>
            <a:t>Does the communication plan include both media strategies and grassroots connection with the community?</a:t>
          </a:r>
          <a:endParaRPr lang="en-US" sz="2000" dirty="0"/>
        </a:p>
      </dgm:t>
    </dgm:pt>
    <dgm:pt modelId="{4B08982D-BB76-491C-880C-BC5DA2CE8E96}" type="parTrans" cxnId="{B349DFBD-CCBE-4AAA-A4CE-E82B354EB3E4}">
      <dgm:prSet/>
      <dgm:spPr/>
      <dgm:t>
        <a:bodyPr/>
        <a:lstStyle/>
        <a:p>
          <a:endParaRPr lang="en-US"/>
        </a:p>
      </dgm:t>
    </dgm:pt>
    <dgm:pt modelId="{40C55C5B-16E2-4310-B03B-2C5886B9E742}" type="sibTrans" cxnId="{B349DFBD-CCBE-4AAA-A4CE-E82B354EB3E4}">
      <dgm:prSet/>
      <dgm:spPr/>
      <dgm:t>
        <a:bodyPr/>
        <a:lstStyle/>
        <a:p>
          <a:endParaRPr lang="en-US"/>
        </a:p>
      </dgm:t>
    </dgm:pt>
    <dgm:pt modelId="{6B39CF4D-9195-4B0B-8AB1-58453C37E23E}">
      <dgm:prSet custT="1"/>
      <dgm:spPr/>
      <dgm:t>
        <a:bodyPr/>
        <a:lstStyle/>
        <a:p>
          <a:pPr rtl="0"/>
          <a:r>
            <a:rPr lang="en-US" sz="2000" dirty="0" smtClean="0"/>
            <a:t>Is the district prepared to face challenges with hard facts about the current situation and a clear vision of what will be better for students?</a:t>
          </a:r>
          <a:endParaRPr lang="en-US" sz="2000" dirty="0"/>
        </a:p>
      </dgm:t>
    </dgm:pt>
    <dgm:pt modelId="{AE5C2BD7-FBA1-43E4-BAF9-B69E87F0B790}" type="parTrans" cxnId="{FDB38CDE-B135-4E15-8EE2-CE66F5D5799D}">
      <dgm:prSet/>
      <dgm:spPr/>
      <dgm:t>
        <a:bodyPr/>
        <a:lstStyle/>
        <a:p>
          <a:endParaRPr lang="en-US"/>
        </a:p>
      </dgm:t>
    </dgm:pt>
    <dgm:pt modelId="{51821F3E-2425-4ACF-8A32-E610BC2D9E25}" type="sibTrans" cxnId="{FDB38CDE-B135-4E15-8EE2-CE66F5D5799D}">
      <dgm:prSet/>
      <dgm:spPr/>
      <dgm:t>
        <a:bodyPr/>
        <a:lstStyle/>
        <a:p>
          <a:endParaRPr lang="en-US"/>
        </a:p>
      </dgm:t>
    </dgm:pt>
    <dgm:pt modelId="{DFF8BF2A-2C2D-44E8-99A3-54135CF7A89C}">
      <dgm:prSet custT="1"/>
      <dgm:spPr/>
      <dgm:t>
        <a:bodyPr/>
        <a:lstStyle/>
        <a:p>
          <a:pPr rtl="0"/>
          <a:r>
            <a:rPr lang="en-US" sz="2000" dirty="0" smtClean="0"/>
            <a:t>How will the district select and equip leaders for the work?</a:t>
          </a:r>
          <a:endParaRPr lang="en-US" sz="2000" dirty="0"/>
        </a:p>
      </dgm:t>
    </dgm:pt>
    <dgm:pt modelId="{62774C79-DE20-4F12-AFAA-777E64EEB1F9}" type="parTrans" cxnId="{E15E5E7F-343A-4946-8598-4351F8F83B88}">
      <dgm:prSet/>
      <dgm:spPr/>
      <dgm:t>
        <a:bodyPr/>
        <a:lstStyle/>
        <a:p>
          <a:endParaRPr lang="en-US"/>
        </a:p>
      </dgm:t>
    </dgm:pt>
    <dgm:pt modelId="{F5E8A6C2-54D2-4804-8917-354E1D6461CA}" type="sibTrans" cxnId="{E15E5E7F-343A-4946-8598-4351F8F83B88}">
      <dgm:prSet/>
      <dgm:spPr/>
      <dgm:t>
        <a:bodyPr/>
        <a:lstStyle/>
        <a:p>
          <a:endParaRPr lang="en-US"/>
        </a:p>
      </dgm:t>
    </dgm:pt>
    <dgm:pt modelId="{AC62BA21-D5D1-49DF-90FA-1804BE50E907}" type="pres">
      <dgm:prSet presAssocID="{59EC5884-21FA-488E-8FDB-0A0094260A6A}" presName="linear" presStyleCnt="0">
        <dgm:presLayoutVars>
          <dgm:animLvl val="lvl"/>
          <dgm:resizeHandles val="exact"/>
        </dgm:presLayoutVars>
      </dgm:prSet>
      <dgm:spPr/>
      <dgm:t>
        <a:bodyPr/>
        <a:lstStyle/>
        <a:p>
          <a:endParaRPr lang="en-US"/>
        </a:p>
      </dgm:t>
    </dgm:pt>
    <dgm:pt modelId="{F4C7BB76-3394-4CE2-97F4-9409C24AC321}" type="pres">
      <dgm:prSet presAssocID="{C20C66AC-AA44-4D0C-9294-D501637B073B}" presName="parentText" presStyleLbl="node1" presStyleIdx="0" presStyleCnt="5" custScaleY="98659" custLinFactNeighborY="82185">
        <dgm:presLayoutVars>
          <dgm:chMax val="0"/>
          <dgm:bulletEnabled val="1"/>
        </dgm:presLayoutVars>
      </dgm:prSet>
      <dgm:spPr/>
      <dgm:t>
        <a:bodyPr/>
        <a:lstStyle/>
        <a:p>
          <a:endParaRPr lang="en-US"/>
        </a:p>
      </dgm:t>
    </dgm:pt>
    <dgm:pt modelId="{212A8D5E-CAA9-44EC-AD14-28744AD231A3}" type="pres">
      <dgm:prSet presAssocID="{322C602F-86D3-4530-91D7-1044FF35143C}" presName="spacer" presStyleCnt="0"/>
      <dgm:spPr/>
    </dgm:pt>
    <dgm:pt modelId="{1FC08DA7-45F4-4A2A-9A98-CC60B269B081}" type="pres">
      <dgm:prSet presAssocID="{53233032-6D2E-4340-BF6C-BBD6FB6E5CC0}" presName="parentText" presStyleLbl="node1" presStyleIdx="1" presStyleCnt="5" custScaleY="105706" custLinFactNeighborY="35102">
        <dgm:presLayoutVars>
          <dgm:chMax val="0"/>
          <dgm:bulletEnabled val="1"/>
        </dgm:presLayoutVars>
      </dgm:prSet>
      <dgm:spPr/>
      <dgm:t>
        <a:bodyPr/>
        <a:lstStyle/>
        <a:p>
          <a:endParaRPr lang="en-US"/>
        </a:p>
      </dgm:t>
    </dgm:pt>
    <dgm:pt modelId="{11BFAB28-EA97-4F0C-A2AA-FDE448C22C89}" type="pres">
      <dgm:prSet presAssocID="{AC0A75B1-7EA7-4C89-BFB9-3B39CDC9AC53}" presName="spacer" presStyleCnt="0"/>
      <dgm:spPr/>
    </dgm:pt>
    <dgm:pt modelId="{B5B614FC-3AB6-46E4-B90A-E91742CD19C0}" type="pres">
      <dgm:prSet presAssocID="{43BFE5CA-D53D-4F25-A806-C7A1D5A9152C}" presName="parentText" presStyleLbl="node1" presStyleIdx="2" presStyleCnt="5" custScaleY="85873" custLinFactNeighborY="-11154">
        <dgm:presLayoutVars>
          <dgm:chMax val="0"/>
          <dgm:bulletEnabled val="1"/>
        </dgm:presLayoutVars>
      </dgm:prSet>
      <dgm:spPr/>
      <dgm:t>
        <a:bodyPr/>
        <a:lstStyle/>
        <a:p>
          <a:endParaRPr lang="en-US"/>
        </a:p>
      </dgm:t>
    </dgm:pt>
    <dgm:pt modelId="{64726778-209D-4D06-A2D9-3E187F064822}" type="pres">
      <dgm:prSet presAssocID="{40C55C5B-16E2-4310-B03B-2C5886B9E742}" presName="spacer" presStyleCnt="0"/>
      <dgm:spPr/>
    </dgm:pt>
    <dgm:pt modelId="{4722CE60-82E4-4BA1-9ECE-F2F317D662F4}" type="pres">
      <dgm:prSet presAssocID="{6B39CF4D-9195-4B0B-8AB1-58453C37E23E}" presName="parentText" presStyleLbl="node1" presStyleIdx="3" presStyleCnt="5" custScaleY="67959" custLinFactNeighborY="-34328">
        <dgm:presLayoutVars>
          <dgm:chMax val="0"/>
          <dgm:bulletEnabled val="1"/>
        </dgm:presLayoutVars>
      </dgm:prSet>
      <dgm:spPr/>
      <dgm:t>
        <a:bodyPr/>
        <a:lstStyle/>
        <a:p>
          <a:endParaRPr lang="en-US"/>
        </a:p>
      </dgm:t>
    </dgm:pt>
    <dgm:pt modelId="{02310597-CB25-463C-9CFA-398860775E0D}" type="pres">
      <dgm:prSet presAssocID="{51821F3E-2425-4ACF-8A32-E610BC2D9E25}" presName="spacer" presStyleCnt="0"/>
      <dgm:spPr/>
    </dgm:pt>
    <dgm:pt modelId="{A9042D56-C59B-45B3-8968-FAB1C99FF1DE}" type="pres">
      <dgm:prSet presAssocID="{DFF8BF2A-2C2D-44E8-99A3-54135CF7A89C}" presName="parentText" presStyleLbl="node1" presStyleIdx="4" presStyleCnt="5" custScaleY="55242" custLinFactNeighborY="-46895">
        <dgm:presLayoutVars>
          <dgm:chMax val="0"/>
          <dgm:bulletEnabled val="1"/>
        </dgm:presLayoutVars>
      </dgm:prSet>
      <dgm:spPr/>
      <dgm:t>
        <a:bodyPr/>
        <a:lstStyle/>
        <a:p>
          <a:endParaRPr lang="en-US"/>
        </a:p>
      </dgm:t>
    </dgm:pt>
  </dgm:ptLst>
  <dgm:cxnLst>
    <dgm:cxn modelId="{939DEDCE-4E43-47A3-8FA3-CC54D708424F}" type="presOf" srcId="{53233032-6D2E-4340-BF6C-BBD6FB6E5CC0}" destId="{1FC08DA7-45F4-4A2A-9A98-CC60B269B081}" srcOrd="0" destOrd="0" presId="urn:microsoft.com/office/officeart/2005/8/layout/vList2"/>
    <dgm:cxn modelId="{9AE6ED3A-383A-4B33-B39E-16B817C1C4A1}" srcId="{59EC5884-21FA-488E-8FDB-0A0094260A6A}" destId="{53233032-6D2E-4340-BF6C-BBD6FB6E5CC0}" srcOrd="1" destOrd="0" parTransId="{4883181C-490D-40F9-BA24-155DF9D63B58}" sibTransId="{AC0A75B1-7EA7-4C89-BFB9-3B39CDC9AC53}"/>
    <dgm:cxn modelId="{FDB38CDE-B135-4E15-8EE2-CE66F5D5799D}" srcId="{59EC5884-21FA-488E-8FDB-0A0094260A6A}" destId="{6B39CF4D-9195-4B0B-8AB1-58453C37E23E}" srcOrd="3" destOrd="0" parTransId="{AE5C2BD7-FBA1-43E4-BAF9-B69E87F0B790}" sibTransId="{51821F3E-2425-4ACF-8A32-E610BC2D9E25}"/>
    <dgm:cxn modelId="{9DDA430E-74E5-4106-8C10-3D3988532CC5}" type="presOf" srcId="{C20C66AC-AA44-4D0C-9294-D501637B073B}" destId="{F4C7BB76-3394-4CE2-97F4-9409C24AC321}" srcOrd="0" destOrd="0" presId="urn:microsoft.com/office/officeart/2005/8/layout/vList2"/>
    <dgm:cxn modelId="{32E8F6EF-3C4C-4E89-A235-713917BB50C7}" type="presOf" srcId="{59EC5884-21FA-488E-8FDB-0A0094260A6A}" destId="{AC62BA21-D5D1-49DF-90FA-1804BE50E907}" srcOrd="0" destOrd="0" presId="urn:microsoft.com/office/officeart/2005/8/layout/vList2"/>
    <dgm:cxn modelId="{E15E5E7F-343A-4946-8598-4351F8F83B88}" srcId="{59EC5884-21FA-488E-8FDB-0A0094260A6A}" destId="{DFF8BF2A-2C2D-44E8-99A3-54135CF7A89C}" srcOrd="4" destOrd="0" parTransId="{62774C79-DE20-4F12-AFAA-777E64EEB1F9}" sibTransId="{F5E8A6C2-54D2-4804-8917-354E1D6461CA}"/>
    <dgm:cxn modelId="{88D44B98-B05A-4408-99BB-2B52EA5A8235}" type="presOf" srcId="{6B39CF4D-9195-4B0B-8AB1-58453C37E23E}" destId="{4722CE60-82E4-4BA1-9ECE-F2F317D662F4}" srcOrd="0" destOrd="0" presId="urn:microsoft.com/office/officeart/2005/8/layout/vList2"/>
    <dgm:cxn modelId="{B349DFBD-CCBE-4AAA-A4CE-E82B354EB3E4}" srcId="{59EC5884-21FA-488E-8FDB-0A0094260A6A}" destId="{43BFE5CA-D53D-4F25-A806-C7A1D5A9152C}" srcOrd="2" destOrd="0" parTransId="{4B08982D-BB76-491C-880C-BC5DA2CE8E96}" sibTransId="{40C55C5B-16E2-4310-B03B-2C5886B9E742}"/>
    <dgm:cxn modelId="{C40F4324-4A3E-4B59-B895-B34989E8891F}" srcId="{59EC5884-21FA-488E-8FDB-0A0094260A6A}" destId="{C20C66AC-AA44-4D0C-9294-D501637B073B}" srcOrd="0" destOrd="0" parTransId="{EB925099-3FD9-43AB-B020-1D085FC71766}" sibTransId="{322C602F-86D3-4530-91D7-1044FF35143C}"/>
    <dgm:cxn modelId="{4010CFA0-7695-4D7C-9A51-6222BB13A7D4}" type="presOf" srcId="{43BFE5CA-D53D-4F25-A806-C7A1D5A9152C}" destId="{B5B614FC-3AB6-46E4-B90A-E91742CD19C0}" srcOrd="0" destOrd="0" presId="urn:microsoft.com/office/officeart/2005/8/layout/vList2"/>
    <dgm:cxn modelId="{E888A8B3-D35D-46C2-8054-310080E48D65}" type="presOf" srcId="{DFF8BF2A-2C2D-44E8-99A3-54135CF7A89C}" destId="{A9042D56-C59B-45B3-8968-FAB1C99FF1DE}" srcOrd="0" destOrd="0" presId="urn:microsoft.com/office/officeart/2005/8/layout/vList2"/>
    <dgm:cxn modelId="{CAD9EC8F-FDA9-44A9-8E28-50A5FACB915C}" type="presParOf" srcId="{AC62BA21-D5D1-49DF-90FA-1804BE50E907}" destId="{F4C7BB76-3394-4CE2-97F4-9409C24AC321}" srcOrd="0" destOrd="0" presId="urn:microsoft.com/office/officeart/2005/8/layout/vList2"/>
    <dgm:cxn modelId="{366DC231-5544-4E3D-AC6E-D5AB42E42F86}" type="presParOf" srcId="{AC62BA21-D5D1-49DF-90FA-1804BE50E907}" destId="{212A8D5E-CAA9-44EC-AD14-28744AD231A3}" srcOrd="1" destOrd="0" presId="urn:microsoft.com/office/officeart/2005/8/layout/vList2"/>
    <dgm:cxn modelId="{8E005623-1AA2-4B96-A13A-FFD9528137E7}" type="presParOf" srcId="{AC62BA21-D5D1-49DF-90FA-1804BE50E907}" destId="{1FC08DA7-45F4-4A2A-9A98-CC60B269B081}" srcOrd="2" destOrd="0" presId="urn:microsoft.com/office/officeart/2005/8/layout/vList2"/>
    <dgm:cxn modelId="{8B52724F-5899-4E7E-9830-A75BABD01773}" type="presParOf" srcId="{AC62BA21-D5D1-49DF-90FA-1804BE50E907}" destId="{11BFAB28-EA97-4F0C-A2AA-FDE448C22C89}" srcOrd="3" destOrd="0" presId="urn:microsoft.com/office/officeart/2005/8/layout/vList2"/>
    <dgm:cxn modelId="{8DF9A602-B9E8-458B-BB4F-A68CCF599903}" type="presParOf" srcId="{AC62BA21-D5D1-49DF-90FA-1804BE50E907}" destId="{B5B614FC-3AB6-46E4-B90A-E91742CD19C0}" srcOrd="4" destOrd="0" presId="urn:microsoft.com/office/officeart/2005/8/layout/vList2"/>
    <dgm:cxn modelId="{B729D09E-5527-4814-904D-4783B24E104E}" type="presParOf" srcId="{AC62BA21-D5D1-49DF-90FA-1804BE50E907}" destId="{64726778-209D-4D06-A2D9-3E187F064822}" srcOrd="5" destOrd="0" presId="urn:microsoft.com/office/officeart/2005/8/layout/vList2"/>
    <dgm:cxn modelId="{68FB88D4-E0B5-4978-A5FE-8D14D982855A}" type="presParOf" srcId="{AC62BA21-D5D1-49DF-90FA-1804BE50E907}" destId="{4722CE60-82E4-4BA1-9ECE-F2F317D662F4}" srcOrd="6" destOrd="0" presId="urn:microsoft.com/office/officeart/2005/8/layout/vList2"/>
    <dgm:cxn modelId="{E2EC0ABF-840C-480B-970A-90FF5110FE54}" type="presParOf" srcId="{AC62BA21-D5D1-49DF-90FA-1804BE50E907}" destId="{02310597-CB25-463C-9CFA-398860775E0D}" srcOrd="7" destOrd="0" presId="urn:microsoft.com/office/officeart/2005/8/layout/vList2"/>
    <dgm:cxn modelId="{5E0AD05B-ACC7-4140-A2A4-8CA979D12BDE}" type="presParOf" srcId="{AC62BA21-D5D1-49DF-90FA-1804BE50E907}" destId="{A9042D56-C59B-45B3-8968-FAB1C99FF1DE}" srcOrd="8"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F7AAC500-2E09-484B-B750-A8FF997C1610}" type="doc">
      <dgm:prSet loTypeId="urn:microsoft.com/office/officeart/2005/8/layout/vList2" loCatId="list" qsTypeId="urn:microsoft.com/office/officeart/2005/8/quickstyle/simple1#42" qsCatId="simple" csTypeId="urn:microsoft.com/office/officeart/2005/8/colors/accent1_2#37" csCatId="accent1"/>
      <dgm:spPr/>
      <dgm:t>
        <a:bodyPr/>
        <a:lstStyle/>
        <a:p>
          <a:endParaRPr lang="en-US"/>
        </a:p>
      </dgm:t>
    </dgm:pt>
    <dgm:pt modelId="{50BF0195-44EC-4228-86D7-C6C8BA399D13}">
      <dgm:prSet/>
      <dgm:spPr/>
      <dgm:t>
        <a:bodyPr/>
        <a:lstStyle/>
        <a:p>
          <a:pPr algn="ctr" rtl="0"/>
          <a:r>
            <a:rPr lang="en-US" b="1" dirty="0" smtClean="0"/>
            <a:t>References and Resources</a:t>
          </a:r>
          <a:endParaRPr lang="en-US" b="1" dirty="0"/>
        </a:p>
      </dgm:t>
    </dgm:pt>
    <dgm:pt modelId="{1EB5EB1A-2747-441E-ABD6-2C0FD8D68B2F}" type="parTrans" cxnId="{1F43F56E-70AA-460E-AE81-7A1A3B77C212}">
      <dgm:prSet/>
      <dgm:spPr/>
      <dgm:t>
        <a:bodyPr/>
        <a:lstStyle/>
        <a:p>
          <a:endParaRPr lang="en-US"/>
        </a:p>
      </dgm:t>
    </dgm:pt>
    <dgm:pt modelId="{294FF137-343B-484F-BBCC-6431AA43B2A9}" type="sibTrans" cxnId="{1F43F56E-70AA-460E-AE81-7A1A3B77C212}">
      <dgm:prSet/>
      <dgm:spPr/>
      <dgm:t>
        <a:bodyPr/>
        <a:lstStyle/>
        <a:p>
          <a:endParaRPr lang="en-US"/>
        </a:p>
      </dgm:t>
    </dgm:pt>
    <dgm:pt modelId="{502DA351-27E7-4A64-9CC3-2EA6B3AA323D}" type="pres">
      <dgm:prSet presAssocID="{F7AAC500-2E09-484B-B750-A8FF997C1610}" presName="linear" presStyleCnt="0">
        <dgm:presLayoutVars>
          <dgm:animLvl val="lvl"/>
          <dgm:resizeHandles val="exact"/>
        </dgm:presLayoutVars>
      </dgm:prSet>
      <dgm:spPr/>
      <dgm:t>
        <a:bodyPr/>
        <a:lstStyle/>
        <a:p>
          <a:endParaRPr lang="en-US"/>
        </a:p>
      </dgm:t>
    </dgm:pt>
    <dgm:pt modelId="{C096972D-7BBB-4A80-804D-D060635D2D71}" type="pres">
      <dgm:prSet presAssocID="{50BF0195-44EC-4228-86D7-C6C8BA399D13}" presName="parentText" presStyleLbl="node1" presStyleIdx="0" presStyleCnt="1">
        <dgm:presLayoutVars>
          <dgm:chMax val="0"/>
          <dgm:bulletEnabled val="1"/>
        </dgm:presLayoutVars>
      </dgm:prSet>
      <dgm:spPr/>
      <dgm:t>
        <a:bodyPr/>
        <a:lstStyle/>
        <a:p>
          <a:endParaRPr lang="en-US"/>
        </a:p>
      </dgm:t>
    </dgm:pt>
  </dgm:ptLst>
  <dgm:cxnLst>
    <dgm:cxn modelId="{6300685F-A3DD-4CE1-81FA-764715A0F911}" type="presOf" srcId="{50BF0195-44EC-4228-86D7-C6C8BA399D13}" destId="{C096972D-7BBB-4A80-804D-D060635D2D71}" srcOrd="0" destOrd="0" presId="urn:microsoft.com/office/officeart/2005/8/layout/vList2"/>
    <dgm:cxn modelId="{1F43F56E-70AA-460E-AE81-7A1A3B77C212}" srcId="{F7AAC500-2E09-484B-B750-A8FF997C1610}" destId="{50BF0195-44EC-4228-86D7-C6C8BA399D13}" srcOrd="0" destOrd="0" parTransId="{1EB5EB1A-2747-441E-ABD6-2C0FD8D68B2F}" sibTransId="{294FF137-343B-484F-BBCC-6431AA43B2A9}"/>
    <dgm:cxn modelId="{E76F916F-A1A1-4DA1-8F6C-38B2C63601BB}" type="presOf" srcId="{F7AAC500-2E09-484B-B750-A8FF997C1610}" destId="{502DA351-27E7-4A64-9CC3-2EA6B3AA323D}" srcOrd="0" destOrd="0" presId="urn:microsoft.com/office/officeart/2005/8/layout/vList2"/>
    <dgm:cxn modelId="{2A345205-1EE2-4342-BF03-127A52A187D2}" type="presParOf" srcId="{502DA351-27E7-4A64-9CC3-2EA6B3AA323D}" destId="{C096972D-7BBB-4A80-804D-D060635D2D7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F7AAC500-2E09-484B-B750-A8FF997C1610}" type="doc">
      <dgm:prSet loTypeId="urn:microsoft.com/office/officeart/2005/8/layout/vList2" loCatId="list" qsTypeId="urn:microsoft.com/office/officeart/2005/8/quickstyle/simple1#42" qsCatId="simple" csTypeId="urn:microsoft.com/office/officeart/2005/8/colors/accent1_2#37" csCatId="accent1"/>
      <dgm:spPr/>
      <dgm:t>
        <a:bodyPr/>
        <a:lstStyle/>
        <a:p>
          <a:endParaRPr lang="en-US"/>
        </a:p>
      </dgm:t>
    </dgm:pt>
    <dgm:pt modelId="{50BF0195-44EC-4228-86D7-C6C8BA399D13}">
      <dgm:prSet/>
      <dgm:spPr/>
      <dgm:t>
        <a:bodyPr/>
        <a:lstStyle/>
        <a:p>
          <a:pPr algn="ctr" rtl="0"/>
          <a:r>
            <a:rPr lang="en-US" b="1" dirty="0" smtClean="0"/>
            <a:t>References and Resources</a:t>
          </a:r>
          <a:endParaRPr lang="en-US" b="1" dirty="0"/>
        </a:p>
      </dgm:t>
    </dgm:pt>
    <dgm:pt modelId="{1EB5EB1A-2747-441E-ABD6-2C0FD8D68B2F}" type="parTrans" cxnId="{1F43F56E-70AA-460E-AE81-7A1A3B77C212}">
      <dgm:prSet/>
      <dgm:spPr/>
      <dgm:t>
        <a:bodyPr/>
        <a:lstStyle/>
        <a:p>
          <a:endParaRPr lang="en-US"/>
        </a:p>
      </dgm:t>
    </dgm:pt>
    <dgm:pt modelId="{294FF137-343B-484F-BBCC-6431AA43B2A9}" type="sibTrans" cxnId="{1F43F56E-70AA-460E-AE81-7A1A3B77C212}">
      <dgm:prSet/>
      <dgm:spPr/>
      <dgm:t>
        <a:bodyPr/>
        <a:lstStyle/>
        <a:p>
          <a:endParaRPr lang="en-US"/>
        </a:p>
      </dgm:t>
    </dgm:pt>
    <dgm:pt modelId="{502DA351-27E7-4A64-9CC3-2EA6B3AA323D}" type="pres">
      <dgm:prSet presAssocID="{F7AAC500-2E09-484B-B750-A8FF997C1610}" presName="linear" presStyleCnt="0">
        <dgm:presLayoutVars>
          <dgm:animLvl val="lvl"/>
          <dgm:resizeHandles val="exact"/>
        </dgm:presLayoutVars>
      </dgm:prSet>
      <dgm:spPr/>
      <dgm:t>
        <a:bodyPr/>
        <a:lstStyle/>
        <a:p>
          <a:endParaRPr lang="en-US"/>
        </a:p>
      </dgm:t>
    </dgm:pt>
    <dgm:pt modelId="{C096972D-7BBB-4A80-804D-D060635D2D71}" type="pres">
      <dgm:prSet presAssocID="{50BF0195-44EC-4228-86D7-C6C8BA399D13}" presName="parentText" presStyleLbl="node1" presStyleIdx="0" presStyleCnt="1">
        <dgm:presLayoutVars>
          <dgm:chMax val="0"/>
          <dgm:bulletEnabled val="1"/>
        </dgm:presLayoutVars>
      </dgm:prSet>
      <dgm:spPr/>
      <dgm:t>
        <a:bodyPr/>
        <a:lstStyle/>
        <a:p>
          <a:endParaRPr lang="en-US"/>
        </a:p>
      </dgm:t>
    </dgm:pt>
  </dgm:ptLst>
  <dgm:cxnLst>
    <dgm:cxn modelId="{6300685F-A3DD-4CE1-81FA-764715A0F911}" type="presOf" srcId="{50BF0195-44EC-4228-86D7-C6C8BA399D13}" destId="{C096972D-7BBB-4A80-804D-D060635D2D71}" srcOrd="0" destOrd="0" presId="urn:microsoft.com/office/officeart/2005/8/layout/vList2"/>
    <dgm:cxn modelId="{1F43F56E-70AA-460E-AE81-7A1A3B77C212}" srcId="{F7AAC500-2E09-484B-B750-A8FF997C1610}" destId="{50BF0195-44EC-4228-86D7-C6C8BA399D13}" srcOrd="0" destOrd="0" parTransId="{1EB5EB1A-2747-441E-ABD6-2C0FD8D68B2F}" sibTransId="{294FF137-343B-484F-BBCC-6431AA43B2A9}"/>
    <dgm:cxn modelId="{E76F916F-A1A1-4DA1-8F6C-38B2C63601BB}" type="presOf" srcId="{F7AAC500-2E09-484B-B750-A8FF997C1610}" destId="{502DA351-27E7-4A64-9CC3-2EA6B3AA323D}" srcOrd="0" destOrd="0" presId="urn:microsoft.com/office/officeart/2005/8/layout/vList2"/>
    <dgm:cxn modelId="{2A345205-1EE2-4342-BF03-127A52A187D2}" type="presParOf" srcId="{502DA351-27E7-4A64-9CC3-2EA6B3AA323D}" destId="{C096972D-7BBB-4A80-804D-D060635D2D7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F7AAC500-2E09-484B-B750-A8FF997C1610}" type="doc">
      <dgm:prSet loTypeId="urn:microsoft.com/office/officeart/2005/8/layout/vList2" loCatId="list" qsTypeId="urn:microsoft.com/office/officeart/2005/8/quickstyle/simple1#42" qsCatId="simple" csTypeId="urn:microsoft.com/office/officeart/2005/8/colors/accent1_2#37" csCatId="accent1"/>
      <dgm:spPr/>
      <dgm:t>
        <a:bodyPr/>
        <a:lstStyle/>
        <a:p>
          <a:endParaRPr lang="en-US"/>
        </a:p>
      </dgm:t>
    </dgm:pt>
    <dgm:pt modelId="{50BF0195-44EC-4228-86D7-C6C8BA399D13}">
      <dgm:prSet/>
      <dgm:spPr/>
      <dgm:t>
        <a:bodyPr/>
        <a:lstStyle/>
        <a:p>
          <a:pPr algn="ctr" rtl="0"/>
          <a:r>
            <a:rPr lang="en-US" b="1" dirty="0" smtClean="0"/>
            <a:t>References and Resources</a:t>
          </a:r>
          <a:endParaRPr lang="en-US" b="1" dirty="0"/>
        </a:p>
      </dgm:t>
    </dgm:pt>
    <dgm:pt modelId="{1EB5EB1A-2747-441E-ABD6-2C0FD8D68B2F}" type="parTrans" cxnId="{1F43F56E-70AA-460E-AE81-7A1A3B77C212}">
      <dgm:prSet/>
      <dgm:spPr/>
      <dgm:t>
        <a:bodyPr/>
        <a:lstStyle/>
        <a:p>
          <a:endParaRPr lang="en-US"/>
        </a:p>
      </dgm:t>
    </dgm:pt>
    <dgm:pt modelId="{294FF137-343B-484F-BBCC-6431AA43B2A9}" type="sibTrans" cxnId="{1F43F56E-70AA-460E-AE81-7A1A3B77C212}">
      <dgm:prSet/>
      <dgm:spPr/>
      <dgm:t>
        <a:bodyPr/>
        <a:lstStyle/>
        <a:p>
          <a:endParaRPr lang="en-US"/>
        </a:p>
      </dgm:t>
    </dgm:pt>
    <dgm:pt modelId="{502DA351-27E7-4A64-9CC3-2EA6B3AA323D}" type="pres">
      <dgm:prSet presAssocID="{F7AAC500-2E09-484B-B750-A8FF997C1610}" presName="linear" presStyleCnt="0">
        <dgm:presLayoutVars>
          <dgm:animLvl val="lvl"/>
          <dgm:resizeHandles val="exact"/>
        </dgm:presLayoutVars>
      </dgm:prSet>
      <dgm:spPr/>
      <dgm:t>
        <a:bodyPr/>
        <a:lstStyle/>
        <a:p>
          <a:endParaRPr lang="en-US"/>
        </a:p>
      </dgm:t>
    </dgm:pt>
    <dgm:pt modelId="{C096972D-7BBB-4A80-804D-D060635D2D71}" type="pres">
      <dgm:prSet presAssocID="{50BF0195-44EC-4228-86D7-C6C8BA399D13}" presName="parentText" presStyleLbl="node1" presStyleIdx="0" presStyleCnt="1">
        <dgm:presLayoutVars>
          <dgm:chMax val="0"/>
          <dgm:bulletEnabled val="1"/>
        </dgm:presLayoutVars>
      </dgm:prSet>
      <dgm:spPr/>
      <dgm:t>
        <a:bodyPr/>
        <a:lstStyle/>
        <a:p>
          <a:endParaRPr lang="en-US"/>
        </a:p>
      </dgm:t>
    </dgm:pt>
  </dgm:ptLst>
  <dgm:cxnLst>
    <dgm:cxn modelId="{6300685F-A3DD-4CE1-81FA-764715A0F911}" type="presOf" srcId="{50BF0195-44EC-4228-86D7-C6C8BA399D13}" destId="{C096972D-7BBB-4A80-804D-D060635D2D71}" srcOrd="0" destOrd="0" presId="urn:microsoft.com/office/officeart/2005/8/layout/vList2"/>
    <dgm:cxn modelId="{1F43F56E-70AA-460E-AE81-7A1A3B77C212}" srcId="{F7AAC500-2E09-484B-B750-A8FF997C1610}" destId="{50BF0195-44EC-4228-86D7-C6C8BA399D13}" srcOrd="0" destOrd="0" parTransId="{1EB5EB1A-2747-441E-ABD6-2C0FD8D68B2F}" sibTransId="{294FF137-343B-484F-BBCC-6431AA43B2A9}"/>
    <dgm:cxn modelId="{E76F916F-A1A1-4DA1-8F6C-38B2C63601BB}" type="presOf" srcId="{F7AAC500-2E09-484B-B750-A8FF997C1610}" destId="{502DA351-27E7-4A64-9CC3-2EA6B3AA323D}" srcOrd="0" destOrd="0" presId="urn:microsoft.com/office/officeart/2005/8/layout/vList2"/>
    <dgm:cxn modelId="{2A345205-1EE2-4342-BF03-127A52A187D2}" type="presParOf" srcId="{502DA351-27E7-4A64-9CC3-2EA6B3AA323D}" destId="{C096972D-7BBB-4A80-804D-D060635D2D7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7.xml><?xml version="1.0" encoding="utf-8"?>
<dgm:dataModel xmlns:dgm="http://schemas.openxmlformats.org/drawingml/2006/diagram" xmlns:a="http://schemas.openxmlformats.org/drawingml/2006/main">
  <dgm:ptLst>
    <dgm:pt modelId="{F7AAC500-2E09-484B-B750-A8FF997C1610}" type="doc">
      <dgm:prSet loTypeId="urn:microsoft.com/office/officeart/2005/8/layout/vList2" loCatId="list" qsTypeId="urn:microsoft.com/office/officeart/2005/8/quickstyle/simple1#42" qsCatId="simple" csTypeId="urn:microsoft.com/office/officeart/2005/8/colors/accent1_2#37" csCatId="accent1"/>
      <dgm:spPr/>
      <dgm:t>
        <a:bodyPr/>
        <a:lstStyle/>
        <a:p>
          <a:endParaRPr lang="en-US"/>
        </a:p>
      </dgm:t>
    </dgm:pt>
    <dgm:pt modelId="{50BF0195-44EC-4228-86D7-C6C8BA399D13}">
      <dgm:prSet/>
      <dgm:spPr/>
      <dgm:t>
        <a:bodyPr/>
        <a:lstStyle/>
        <a:p>
          <a:pPr algn="ctr" rtl="0"/>
          <a:r>
            <a:rPr lang="en-US" b="1" dirty="0" smtClean="0"/>
            <a:t>References and Resources</a:t>
          </a:r>
          <a:endParaRPr lang="en-US" b="1" dirty="0"/>
        </a:p>
      </dgm:t>
    </dgm:pt>
    <dgm:pt modelId="{1EB5EB1A-2747-441E-ABD6-2C0FD8D68B2F}" type="parTrans" cxnId="{1F43F56E-70AA-460E-AE81-7A1A3B77C212}">
      <dgm:prSet/>
      <dgm:spPr/>
      <dgm:t>
        <a:bodyPr/>
        <a:lstStyle/>
        <a:p>
          <a:endParaRPr lang="en-US"/>
        </a:p>
      </dgm:t>
    </dgm:pt>
    <dgm:pt modelId="{294FF137-343B-484F-BBCC-6431AA43B2A9}" type="sibTrans" cxnId="{1F43F56E-70AA-460E-AE81-7A1A3B77C212}">
      <dgm:prSet/>
      <dgm:spPr/>
      <dgm:t>
        <a:bodyPr/>
        <a:lstStyle/>
        <a:p>
          <a:endParaRPr lang="en-US"/>
        </a:p>
      </dgm:t>
    </dgm:pt>
    <dgm:pt modelId="{502DA351-27E7-4A64-9CC3-2EA6B3AA323D}" type="pres">
      <dgm:prSet presAssocID="{F7AAC500-2E09-484B-B750-A8FF997C1610}" presName="linear" presStyleCnt="0">
        <dgm:presLayoutVars>
          <dgm:animLvl val="lvl"/>
          <dgm:resizeHandles val="exact"/>
        </dgm:presLayoutVars>
      </dgm:prSet>
      <dgm:spPr/>
      <dgm:t>
        <a:bodyPr/>
        <a:lstStyle/>
        <a:p>
          <a:endParaRPr lang="en-US"/>
        </a:p>
      </dgm:t>
    </dgm:pt>
    <dgm:pt modelId="{C096972D-7BBB-4A80-804D-D060635D2D71}" type="pres">
      <dgm:prSet presAssocID="{50BF0195-44EC-4228-86D7-C6C8BA399D13}" presName="parentText" presStyleLbl="node1" presStyleIdx="0" presStyleCnt="1">
        <dgm:presLayoutVars>
          <dgm:chMax val="0"/>
          <dgm:bulletEnabled val="1"/>
        </dgm:presLayoutVars>
      </dgm:prSet>
      <dgm:spPr/>
      <dgm:t>
        <a:bodyPr/>
        <a:lstStyle/>
        <a:p>
          <a:endParaRPr lang="en-US"/>
        </a:p>
      </dgm:t>
    </dgm:pt>
  </dgm:ptLst>
  <dgm:cxnLst>
    <dgm:cxn modelId="{6300685F-A3DD-4CE1-81FA-764715A0F911}" type="presOf" srcId="{50BF0195-44EC-4228-86D7-C6C8BA399D13}" destId="{C096972D-7BBB-4A80-804D-D060635D2D71}" srcOrd="0" destOrd="0" presId="urn:microsoft.com/office/officeart/2005/8/layout/vList2"/>
    <dgm:cxn modelId="{1F43F56E-70AA-460E-AE81-7A1A3B77C212}" srcId="{F7AAC500-2E09-484B-B750-A8FF997C1610}" destId="{50BF0195-44EC-4228-86D7-C6C8BA399D13}" srcOrd="0" destOrd="0" parTransId="{1EB5EB1A-2747-441E-ABD6-2C0FD8D68B2F}" sibTransId="{294FF137-343B-484F-BBCC-6431AA43B2A9}"/>
    <dgm:cxn modelId="{E76F916F-A1A1-4DA1-8F6C-38B2C63601BB}" type="presOf" srcId="{F7AAC500-2E09-484B-B750-A8FF997C1610}" destId="{502DA351-27E7-4A64-9CC3-2EA6B3AA323D}" srcOrd="0" destOrd="0" presId="urn:microsoft.com/office/officeart/2005/8/layout/vList2"/>
    <dgm:cxn modelId="{2A345205-1EE2-4342-BF03-127A52A187D2}" type="presParOf" srcId="{502DA351-27E7-4A64-9CC3-2EA6B3AA323D}" destId="{C096972D-7BBB-4A80-804D-D060635D2D71}"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8.xml><?xml version="1.0" encoding="utf-8"?>
<dgm:dataModel xmlns:dgm="http://schemas.openxmlformats.org/drawingml/2006/diagram" xmlns:a="http://schemas.openxmlformats.org/drawingml/2006/main">
  <dgm:ptLst>
    <dgm:pt modelId="{01143713-5BE3-493D-86CF-2A7C18A44844}" type="doc">
      <dgm:prSet loTypeId="urn:microsoft.com/office/officeart/2005/8/layout/vList2" loCatId="list" qsTypeId="urn:microsoft.com/office/officeart/2005/8/quickstyle/simple1#43" qsCatId="simple" csTypeId="urn:microsoft.com/office/officeart/2005/8/colors/accent1_2#38" csCatId="accent1"/>
      <dgm:spPr/>
      <dgm:t>
        <a:bodyPr/>
        <a:lstStyle/>
        <a:p>
          <a:endParaRPr lang="en-US"/>
        </a:p>
      </dgm:t>
    </dgm:pt>
    <dgm:pt modelId="{D9867F3C-04C7-4C51-B134-3429F3BE51B7}">
      <dgm:prSet custT="1"/>
      <dgm:spPr/>
      <dgm:t>
        <a:bodyPr/>
        <a:lstStyle/>
        <a:p>
          <a:pPr algn="ctr" rtl="0"/>
          <a:r>
            <a:rPr lang="en-US" sz="4300" dirty="0" smtClean="0"/>
            <a:t>FURTHER QUESTIONS….</a:t>
          </a:r>
          <a:endParaRPr lang="en-US" sz="4300" dirty="0"/>
        </a:p>
      </dgm:t>
    </dgm:pt>
    <dgm:pt modelId="{A4CA3E0F-5E8B-4221-A328-597011FD1A27}" type="parTrans" cxnId="{BDE89D92-411E-449A-AFA7-CF459790DA63}">
      <dgm:prSet/>
      <dgm:spPr/>
      <dgm:t>
        <a:bodyPr/>
        <a:lstStyle/>
        <a:p>
          <a:endParaRPr lang="en-US"/>
        </a:p>
      </dgm:t>
    </dgm:pt>
    <dgm:pt modelId="{9784543D-218F-4543-85DC-62D7480E63CD}" type="sibTrans" cxnId="{BDE89D92-411E-449A-AFA7-CF459790DA63}">
      <dgm:prSet/>
      <dgm:spPr/>
      <dgm:t>
        <a:bodyPr/>
        <a:lstStyle/>
        <a:p>
          <a:endParaRPr lang="en-US"/>
        </a:p>
      </dgm:t>
    </dgm:pt>
    <dgm:pt modelId="{FBBAB5DC-941B-47F4-8573-9397AAE4CBDD}" type="pres">
      <dgm:prSet presAssocID="{01143713-5BE3-493D-86CF-2A7C18A44844}" presName="linear" presStyleCnt="0">
        <dgm:presLayoutVars>
          <dgm:animLvl val="lvl"/>
          <dgm:resizeHandles val="exact"/>
        </dgm:presLayoutVars>
      </dgm:prSet>
      <dgm:spPr/>
      <dgm:t>
        <a:bodyPr/>
        <a:lstStyle/>
        <a:p>
          <a:endParaRPr lang="en-US"/>
        </a:p>
      </dgm:t>
    </dgm:pt>
    <dgm:pt modelId="{E9BB23C2-5FC8-4FFD-83C1-0CF4AD80F436}" type="pres">
      <dgm:prSet presAssocID="{D9867F3C-04C7-4C51-B134-3429F3BE51B7}" presName="parentText" presStyleLbl="node1" presStyleIdx="0" presStyleCnt="1">
        <dgm:presLayoutVars>
          <dgm:chMax val="0"/>
          <dgm:bulletEnabled val="1"/>
        </dgm:presLayoutVars>
      </dgm:prSet>
      <dgm:spPr/>
      <dgm:t>
        <a:bodyPr/>
        <a:lstStyle/>
        <a:p>
          <a:endParaRPr lang="en-US"/>
        </a:p>
      </dgm:t>
    </dgm:pt>
  </dgm:ptLst>
  <dgm:cxnLst>
    <dgm:cxn modelId="{A6CEDC94-5C81-406E-8A82-D0780240F779}" type="presOf" srcId="{01143713-5BE3-493D-86CF-2A7C18A44844}" destId="{FBBAB5DC-941B-47F4-8573-9397AAE4CBDD}" srcOrd="0" destOrd="0" presId="urn:microsoft.com/office/officeart/2005/8/layout/vList2"/>
    <dgm:cxn modelId="{BDE89D92-411E-449A-AFA7-CF459790DA63}" srcId="{01143713-5BE3-493D-86CF-2A7C18A44844}" destId="{D9867F3C-04C7-4C51-B134-3429F3BE51B7}" srcOrd="0" destOrd="0" parTransId="{A4CA3E0F-5E8B-4221-A328-597011FD1A27}" sibTransId="{9784543D-218F-4543-85DC-62D7480E63CD}"/>
    <dgm:cxn modelId="{F4BFB0A0-D946-4524-9F0F-04A5285B72B4}" type="presOf" srcId="{D9867F3C-04C7-4C51-B134-3429F3BE51B7}" destId="{E9BB23C2-5FC8-4FFD-83C1-0CF4AD80F436}" srcOrd="0" destOrd="0" presId="urn:microsoft.com/office/officeart/2005/8/layout/vList2"/>
    <dgm:cxn modelId="{D4ED8188-E5C6-4EB0-A640-222D02AACB10}" type="presParOf" srcId="{FBBAB5DC-941B-47F4-8573-9397AAE4CBDD}" destId="{E9BB23C2-5FC8-4FFD-83C1-0CF4AD80F43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D32EE43-8C0F-460E-9EFC-E04D4B4831DC}" type="doc">
      <dgm:prSet loTypeId="urn:microsoft.com/office/officeart/2005/8/layout/target3" loCatId="list" qsTypeId="urn:microsoft.com/office/officeart/2005/8/quickstyle/simple1#3" qsCatId="simple" csTypeId="urn:microsoft.com/office/officeart/2005/8/colors/accent1_2#3" csCatId="accent1" phldr="1"/>
      <dgm:spPr/>
      <dgm:t>
        <a:bodyPr/>
        <a:lstStyle/>
        <a:p>
          <a:endParaRPr lang="en-US"/>
        </a:p>
      </dgm:t>
    </dgm:pt>
    <dgm:pt modelId="{BB8412D3-24FB-42E6-BFC0-97EEFFE24A3D}">
      <dgm:prSet custT="1"/>
      <dgm:spPr/>
      <dgm:t>
        <a:bodyPr/>
        <a:lstStyle/>
        <a:p>
          <a:pPr rtl="0"/>
          <a:r>
            <a:rPr lang="en-US" sz="2800" i="0" dirty="0" smtClean="0"/>
            <a:t>“In successful organizational improvement, </a:t>
          </a:r>
          <a:r>
            <a:rPr lang="en-US" sz="2800" i="0" dirty="0" smtClean="0"/>
            <a:t>. . . leaders </a:t>
          </a:r>
          <a:r>
            <a:rPr lang="en-US" sz="2800" i="0" dirty="0" smtClean="0"/>
            <a:t>find ways to include stakeholders in the process without letting them divert from </a:t>
          </a:r>
          <a:r>
            <a:rPr lang="en-US" sz="2800" i="0" dirty="0" smtClean="0"/>
            <a:t>it. That </a:t>
          </a:r>
          <a:r>
            <a:rPr lang="en-US" sz="2800" i="0" dirty="0" smtClean="0"/>
            <a:t>process takes </a:t>
          </a:r>
          <a:r>
            <a:rPr lang="en-US" sz="2800" i="1" dirty="0" smtClean="0"/>
            <a:t>a strong unbending will and a compass set determinedly on children’s learning</a:t>
          </a:r>
          <a:r>
            <a:rPr lang="en-US" sz="2800" i="0" dirty="0" smtClean="0"/>
            <a:t>” (</a:t>
          </a:r>
          <a:r>
            <a:rPr lang="en-US" sz="2800" dirty="0" smtClean="0"/>
            <a:t>Hassel, Hassel, &amp; Rhim, 2007, p.5).</a:t>
          </a:r>
          <a:endParaRPr lang="en-US" sz="2800" dirty="0"/>
        </a:p>
      </dgm:t>
    </dgm:pt>
    <dgm:pt modelId="{68F53AD9-2298-4241-A069-2BC901684488}" type="parTrans" cxnId="{79FAFD6D-6D2B-4D9C-9561-A1776F771016}">
      <dgm:prSet/>
      <dgm:spPr/>
      <dgm:t>
        <a:bodyPr/>
        <a:lstStyle/>
        <a:p>
          <a:endParaRPr lang="en-US"/>
        </a:p>
      </dgm:t>
    </dgm:pt>
    <dgm:pt modelId="{1C9103C3-E27D-4573-8B02-881491488191}" type="sibTrans" cxnId="{79FAFD6D-6D2B-4D9C-9561-A1776F771016}">
      <dgm:prSet/>
      <dgm:spPr/>
      <dgm:t>
        <a:bodyPr/>
        <a:lstStyle/>
        <a:p>
          <a:endParaRPr lang="en-US"/>
        </a:p>
      </dgm:t>
    </dgm:pt>
    <dgm:pt modelId="{F857CFC2-724D-4B1D-9CF9-54CE4F6473CC}" type="pres">
      <dgm:prSet presAssocID="{6D32EE43-8C0F-460E-9EFC-E04D4B4831DC}" presName="Name0" presStyleCnt="0">
        <dgm:presLayoutVars>
          <dgm:chMax val="7"/>
          <dgm:dir/>
          <dgm:animLvl val="lvl"/>
          <dgm:resizeHandles val="exact"/>
        </dgm:presLayoutVars>
      </dgm:prSet>
      <dgm:spPr/>
      <dgm:t>
        <a:bodyPr/>
        <a:lstStyle/>
        <a:p>
          <a:endParaRPr lang="en-US"/>
        </a:p>
      </dgm:t>
    </dgm:pt>
    <dgm:pt modelId="{C6F8186F-9083-4493-95D9-4BBA55B4DD8E}" type="pres">
      <dgm:prSet presAssocID="{BB8412D3-24FB-42E6-BFC0-97EEFFE24A3D}" presName="circle1" presStyleLbl="node1" presStyleIdx="0" presStyleCnt="1"/>
      <dgm:spPr/>
    </dgm:pt>
    <dgm:pt modelId="{3097C665-10C8-42A1-B6CB-396E00B9362B}" type="pres">
      <dgm:prSet presAssocID="{BB8412D3-24FB-42E6-BFC0-97EEFFE24A3D}" presName="space" presStyleCnt="0"/>
      <dgm:spPr/>
    </dgm:pt>
    <dgm:pt modelId="{59B8E1F3-6E3C-4D20-A56D-6166275681CA}" type="pres">
      <dgm:prSet presAssocID="{BB8412D3-24FB-42E6-BFC0-97EEFFE24A3D}" presName="rect1" presStyleLbl="alignAcc1" presStyleIdx="0" presStyleCnt="1"/>
      <dgm:spPr/>
      <dgm:t>
        <a:bodyPr/>
        <a:lstStyle/>
        <a:p>
          <a:endParaRPr lang="en-US"/>
        </a:p>
      </dgm:t>
    </dgm:pt>
    <dgm:pt modelId="{BD178630-28D4-4115-815F-6A0FA2A773D9}" type="pres">
      <dgm:prSet presAssocID="{BB8412D3-24FB-42E6-BFC0-97EEFFE24A3D}" presName="rect1ParTxNoCh" presStyleLbl="alignAcc1" presStyleIdx="0" presStyleCnt="1">
        <dgm:presLayoutVars>
          <dgm:chMax val="1"/>
          <dgm:bulletEnabled val="1"/>
        </dgm:presLayoutVars>
      </dgm:prSet>
      <dgm:spPr/>
      <dgm:t>
        <a:bodyPr/>
        <a:lstStyle/>
        <a:p>
          <a:endParaRPr lang="en-US"/>
        </a:p>
      </dgm:t>
    </dgm:pt>
  </dgm:ptLst>
  <dgm:cxnLst>
    <dgm:cxn modelId="{0192ADDB-21F0-488B-88BE-7CDD5C9DEF52}" type="presOf" srcId="{BB8412D3-24FB-42E6-BFC0-97EEFFE24A3D}" destId="{BD178630-28D4-4115-815F-6A0FA2A773D9}" srcOrd="1" destOrd="0" presId="urn:microsoft.com/office/officeart/2005/8/layout/target3"/>
    <dgm:cxn modelId="{D7DFB84D-2706-4398-8719-5BA2D5D77F97}" type="presOf" srcId="{6D32EE43-8C0F-460E-9EFC-E04D4B4831DC}" destId="{F857CFC2-724D-4B1D-9CF9-54CE4F6473CC}" srcOrd="0" destOrd="0" presId="urn:microsoft.com/office/officeart/2005/8/layout/target3"/>
    <dgm:cxn modelId="{79FAFD6D-6D2B-4D9C-9561-A1776F771016}" srcId="{6D32EE43-8C0F-460E-9EFC-E04D4B4831DC}" destId="{BB8412D3-24FB-42E6-BFC0-97EEFFE24A3D}" srcOrd="0" destOrd="0" parTransId="{68F53AD9-2298-4241-A069-2BC901684488}" sibTransId="{1C9103C3-E27D-4573-8B02-881491488191}"/>
    <dgm:cxn modelId="{8322AFE3-0828-4EB6-A46C-2CD07460FFB3}" type="presOf" srcId="{BB8412D3-24FB-42E6-BFC0-97EEFFE24A3D}" destId="{59B8E1F3-6E3C-4D20-A56D-6166275681CA}" srcOrd="0" destOrd="0" presId="urn:microsoft.com/office/officeart/2005/8/layout/target3"/>
    <dgm:cxn modelId="{423D33E4-F491-49F6-8FE9-1260947C1A51}" type="presParOf" srcId="{F857CFC2-724D-4B1D-9CF9-54CE4F6473CC}" destId="{C6F8186F-9083-4493-95D9-4BBA55B4DD8E}" srcOrd="0" destOrd="0" presId="urn:microsoft.com/office/officeart/2005/8/layout/target3"/>
    <dgm:cxn modelId="{FBC500B5-9691-4511-A30F-A40371337CCC}" type="presParOf" srcId="{F857CFC2-724D-4B1D-9CF9-54CE4F6473CC}" destId="{3097C665-10C8-42A1-B6CB-396E00B9362B}" srcOrd="1" destOrd="0" presId="urn:microsoft.com/office/officeart/2005/8/layout/target3"/>
    <dgm:cxn modelId="{18B97430-889F-4950-9175-A80F2274C36C}" type="presParOf" srcId="{F857CFC2-724D-4B1D-9CF9-54CE4F6473CC}" destId="{59B8E1F3-6E3C-4D20-A56D-6166275681CA}" srcOrd="2" destOrd="0" presId="urn:microsoft.com/office/officeart/2005/8/layout/target3"/>
    <dgm:cxn modelId="{AA709506-A890-472F-AED7-1272C186A9F6}" type="presParOf" srcId="{F857CFC2-724D-4B1D-9CF9-54CE4F6473CC}" destId="{BD178630-28D4-4115-815F-6A0FA2A773D9}" srcOrd="3" destOrd="0" presId="urn:microsoft.com/office/officeart/2005/8/layout/targe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FB3104-2DCD-4CBC-B349-F64462D981AA}" type="doc">
      <dgm:prSet loTypeId="urn:microsoft.com/office/officeart/2005/8/layout/vList2" loCatId="list" qsTypeId="urn:microsoft.com/office/officeart/2005/8/quickstyle/simple1#4" qsCatId="simple" csTypeId="urn:microsoft.com/office/officeart/2005/8/colors/accent1_2#4" csCatId="accent1" phldr="1"/>
      <dgm:spPr/>
      <dgm:t>
        <a:bodyPr/>
        <a:lstStyle/>
        <a:p>
          <a:endParaRPr lang="en-US"/>
        </a:p>
      </dgm:t>
    </dgm:pt>
    <dgm:pt modelId="{285D9621-F482-4D7C-9B0C-8A3F632EC689}">
      <dgm:prSet/>
      <dgm:spPr/>
      <dgm:t>
        <a:bodyPr/>
        <a:lstStyle/>
        <a:p>
          <a:pPr algn="ctr" rtl="0"/>
          <a:r>
            <a:rPr lang="en-US" b="1" dirty="0" smtClean="0"/>
            <a:t>Systematic and Intentional Communication</a:t>
          </a:r>
          <a:endParaRPr lang="en-US" b="1" dirty="0"/>
        </a:p>
      </dgm:t>
    </dgm:pt>
    <dgm:pt modelId="{951DA603-030C-48AE-B0CF-BBE5F04CCD06}" type="parTrans" cxnId="{9D5B890D-AF5E-4EB4-8F58-DA44A77B041B}">
      <dgm:prSet/>
      <dgm:spPr/>
      <dgm:t>
        <a:bodyPr/>
        <a:lstStyle/>
        <a:p>
          <a:endParaRPr lang="en-US"/>
        </a:p>
      </dgm:t>
    </dgm:pt>
    <dgm:pt modelId="{03C80800-AE95-4CD1-AC87-7F89DF06799F}" type="sibTrans" cxnId="{9D5B890D-AF5E-4EB4-8F58-DA44A77B041B}">
      <dgm:prSet/>
      <dgm:spPr/>
      <dgm:t>
        <a:bodyPr/>
        <a:lstStyle/>
        <a:p>
          <a:endParaRPr lang="en-US"/>
        </a:p>
      </dgm:t>
    </dgm:pt>
    <dgm:pt modelId="{2D8B5D92-9C82-4722-B401-2739ACD5235E}" type="pres">
      <dgm:prSet presAssocID="{A0FB3104-2DCD-4CBC-B349-F64462D981AA}" presName="linear" presStyleCnt="0">
        <dgm:presLayoutVars>
          <dgm:animLvl val="lvl"/>
          <dgm:resizeHandles val="exact"/>
        </dgm:presLayoutVars>
      </dgm:prSet>
      <dgm:spPr/>
      <dgm:t>
        <a:bodyPr/>
        <a:lstStyle/>
        <a:p>
          <a:endParaRPr lang="en-US"/>
        </a:p>
      </dgm:t>
    </dgm:pt>
    <dgm:pt modelId="{1815C45E-E66E-46D8-82A3-6763DF8ABA34}" type="pres">
      <dgm:prSet presAssocID="{285D9621-F482-4D7C-9B0C-8A3F632EC689}" presName="parentText" presStyleLbl="node1" presStyleIdx="0" presStyleCnt="1">
        <dgm:presLayoutVars>
          <dgm:chMax val="0"/>
          <dgm:bulletEnabled val="1"/>
        </dgm:presLayoutVars>
      </dgm:prSet>
      <dgm:spPr/>
      <dgm:t>
        <a:bodyPr/>
        <a:lstStyle/>
        <a:p>
          <a:endParaRPr lang="en-US"/>
        </a:p>
      </dgm:t>
    </dgm:pt>
  </dgm:ptLst>
  <dgm:cxnLst>
    <dgm:cxn modelId="{F479CF1E-C5EE-4300-AB16-8DF81F4A1EFB}" type="presOf" srcId="{A0FB3104-2DCD-4CBC-B349-F64462D981AA}" destId="{2D8B5D92-9C82-4722-B401-2739ACD5235E}" srcOrd="0" destOrd="0" presId="urn:microsoft.com/office/officeart/2005/8/layout/vList2"/>
    <dgm:cxn modelId="{8BBA214E-F9AF-4BC5-840A-348A2C5FFF3A}" type="presOf" srcId="{285D9621-F482-4D7C-9B0C-8A3F632EC689}" destId="{1815C45E-E66E-46D8-82A3-6763DF8ABA34}" srcOrd="0" destOrd="0" presId="urn:microsoft.com/office/officeart/2005/8/layout/vList2"/>
    <dgm:cxn modelId="{9D5B890D-AF5E-4EB4-8F58-DA44A77B041B}" srcId="{A0FB3104-2DCD-4CBC-B349-F64462D981AA}" destId="{285D9621-F482-4D7C-9B0C-8A3F632EC689}" srcOrd="0" destOrd="0" parTransId="{951DA603-030C-48AE-B0CF-BBE5F04CCD06}" sibTransId="{03C80800-AE95-4CD1-AC87-7F89DF06799F}"/>
    <dgm:cxn modelId="{4F8D2F58-E862-4FE5-80E8-5639B3AAD7C5}" type="presParOf" srcId="{2D8B5D92-9C82-4722-B401-2739ACD5235E}" destId="{1815C45E-E66E-46D8-82A3-6763DF8ABA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CB2A06-AAE7-4457-B317-A763B0091418}" type="doc">
      <dgm:prSet loTypeId="urn:microsoft.com/office/officeart/2005/8/layout/vList2" loCatId="list" qsTypeId="urn:microsoft.com/office/officeart/2005/8/quickstyle/simple1#5" qsCatId="simple" csTypeId="urn:microsoft.com/office/officeart/2005/8/colors/accent1_5" csCatId="accent1" phldr="1"/>
      <dgm:spPr/>
      <dgm:t>
        <a:bodyPr/>
        <a:lstStyle/>
        <a:p>
          <a:endParaRPr lang="en-US"/>
        </a:p>
      </dgm:t>
    </dgm:pt>
    <dgm:pt modelId="{B2A91111-CA57-4088-A8E9-BD3317D3C915}">
      <dgm:prSet custT="1"/>
      <dgm:spPr/>
      <dgm:t>
        <a:bodyPr/>
        <a:lstStyle/>
        <a:p>
          <a:pPr algn="l" rtl="0"/>
          <a:r>
            <a:rPr lang="en-US" sz="2400" baseline="0" dirty="0" smtClean="0"/>
            <a:t>No matter which intervention model a district chooses, there must be a </a:t>
          </a:r>
          <a:r>
            <a:rPr lang="en-US" sz="2400" i="1" baseline="0" dirty="0" smtClean="0"/>
            <a:t>systematic</a:t>
          </a:r>
          <a:r>
            <a:rPr lang="en-US" sz="2400" baseline="0" dirty="0" smtClean="0"/>
            <a:t> </a:t>
          </a:r>
          <a:r>
            <a:rPr lang="en-US" sz="2400" i="1" baseline="0" dirty="0" smtClean="0"/>
            <a:t>and intentional</a:t>
          </a:r>
          <a:r>
            <a:rPr lang="en-US" sz="2400" baseline="0" dirty="0" smtClean="0"/>
            <a:t> approach to:</a:t>
          </a:r>
          <a:endParaRPr lang="en-US" sz="2400" baseline="0" dirty="0"/>
        </a:p>
      </dgm:t>
    </dgm:pt>
    <dgm:pt modelId="{6DEB2427-FFBA-47D5-9FDB-DDBB5ED6E2C5}" type="parTrans" cxnId="{744D8530-70C4-4999-92D5-178727708741}">
      <dgm:prSet/>
      <dgm:spPr/>
      <dgm:t>
        <a:bodyPr/>
        <a:lstStyle/>
        <a:p>
          <a:endParaRPr lang="en-US"/>
        </a:p>
      </dgm:t>
    </dgm:pt>
    <dgm:pt modelId="{5B51A02E-0450-462D-9389-D9A9E199CF4A}" type="sibTrans" cxnId="{744D8530-70C4-4999-92D5-178727708741}">
      <dgm:prSet/>
      <dgm:spPr/>
      <dgm:t>
        <a:bodyPr/>
        <a:lstStyle/>
        <a:p>
          <a:endParaRPr lang="en-US"/>
        </a:p>
      </dgm:t>
    </dgm:pt>
    <dgm:pt modelId="{75F9D001-9038-4916-9274-9B2BF1D5FD50}">
      <dgm:prSet custT="1"/>
      <dgm:spPr/>
      <dgm:t>
        <a:bodyPr/>
        <a:lstStyle/>
        <a:p>
          <a:pPr marL="0" indent="512763" algn="l" rtl="0"/>
          <a:r>
            <a:rPr lang="en-US" sz="2400" dirty="0" smtClean="0"/>
            <a:t>The information that is conveyed</a:t>
          </a:r>
          <a:endParaRPr lang="en-US" sz="2400" dirty="0"/>
        </a:p>
      </dgm:t>
    </dgm:pt>
    <dgm:pt modelId="{860D3213-F102-45CF-BDB9-92A38DF1908D}" type="parTrans" cxnId="{3099ED83-C357-4D15-9CC4-42A848A5AADE}">
      <dgm:prSet/>
      <dgm:spPr/>
      <dgm:t>
        <a:bodyPr/>
        <a:lstStyle/>
        <a:p>
          <a:endParaRPr lang="en-US"/>
        </a:p>
      </dgm:t>
    </dgm:pt>
    <dgm:pt modelId="{C4B92C56-F0B8-4D29-9E16-D56BC9CC4522}" type="sibTrans" cxnId="{3099ED83-C357-4D15-9CC4-42A848A5AADE}">
      <dgm:prSet/>
      <dgm:spPr/>
      <dgm:t>
        <a:bodyPr/>
        <a:lstStyle/>
        <a:p>
          <a:endParaRPr lang="en-US"/>
        </a:p>
      </dgm:t>
    </dgm:pt>
    <dgm:pt modelId="{F7707B96-922E-435B-808B-95EC8E76B919}">
      <dgm:prSet custT="1"/>
      <dgm:spPr/>
      <dgm:t>
        <a:bodyPr/>
        <a:lstStyle/>
        <a:p>
          <a:pPr marL="515938" indent="0" rtl="0"/>
          <a:r>
            <a:rPr lang="en-US" sz="2400" dirty="0" smtClean="0"/>
            <a:t>The people responsible for conveying the message—and for responding to reactions </a:t>
          </a:r>
          <a:endParaRPr lang="en-US" sz="2400" dirty="0"/>
        </a:p>
      </dgm:t>
    </dgm:pt>
    <dgm:pt modelId="{D0E3D61E-8E25-4F82-A07A-C22B22F7E16C}" type="parTrans" cxnId="{295FB878-A677-461C-920D-4C4659A04D41}">
      <dgm:prSet/>
      <dgm:spPr/>
      <dgm:t>
        <a:bodyPr/>
        <a:lstStyle/>
        <a:p>
          <a:endParaRPr lang="en-US"/>
        </a:p>
      </dgm:t>
    </dgm:pt>
    <dgm:pt modelId="{3B54BB23-E67C-483C-97B2-258D9E27EAFE}" type="sibTrans" cxnId="{295FB878-A677-461C-920D-4C4659A04D41}">
      <dgm:prSet/>
      <dgm:spPr/>
      <dgm:t>
        <a:bodyPr/>
        <a:lstStyle/>
        <a:p>
          <a:endParaRPr lang="en-US"/>
        </a:p>
      </dgm:t>
    </dgm:pt>
    <dgm:pt modelId="{2B42FECF-8ED5-41FC-9AFD-34591F672711}">
      <dgm:prSet custT="1"/>
      <dgm:spPr/>
      <dgm:t>
        <a:bodyPr/>
        <a:lstStyle/>
        <a:p>
          <a:pPr marL="0" indent="457200" rtl="0"/>
          <a:r>
            <a:rPr lang="en-US" sz="2400" dirty="0" smtClean="0"/>
            <a:t>The audience that is the focus of to the information</a:t>
          </a:r>
          <a:endParaRPr lang="en-US" sz="2400" dirty="0"/>
        </a:p>
      </dgm:t>
    </dgm:pt>
    <dgm:pt modelId="{6F10157C-23F5-4F21-94C0-E7BD6B77E342}" type="parTrans" cxnId="{79CFE104-05BD-447E-8948-1CCCB170AF00}">
      <dgm:prSet/>
      <dgm:spPr/>
      <dgm:t>
        <a:bodyPr/>
        <a:lstStyle/>
        <a:p>
          <a:endParaRPr lang="en-US"/>
        </a:p>
      </dgm:t>
    </dgm:pt>
    <dgm:pt modelId="{D4E6BEF8-D816-41F3-830F-CDCBB4690234}" type="sibTrans" cxnId="{79CFE104-05BD-447E-8948-1CCCB170AF00}">
      <dgm:prSet/>
      <dgm:spPr/>
      <dgm:t>
        <a:bodyPr/>
        <a:lstStyle/>
        <a:p>
          <a:endParaRPr lang="en-US"/>
        </a:p>
      </dgm:t>
    </dgm:pt>
    <dgm:pt modelId="{55E9B6F7-D223-499A-A416-C5DC3CC68884}">
      <dgm:prSet/>
      <dgm:spPr/>
      <dgm:t>
        <a:bodyPr/>
        <a:lstStyle/>
        <a:p>
          <a:pPr rtl="0"/>
          <a:r>
            <a:rPr lang="en-US" i="1" baseline="0" dirty="0" smtClean="0">
              <a:solidFill>
                <a:schemeClr val="tx1"/>
              </a:solidFill>
            </a:rPr>
            <a:t>“When the district operates within a framework of civic and community responsibility for school success, the difficult options </a:t>
          </a:r>
          <a:r>
            <a:rPr lang="en-US" i="1" baseline="0" dirty="0" smtClean="0">
              <a:solidFill>
                <a:schemeClr val="tx1"/>
              </a:solidFill>
            </a:rPr>
            <a:t>. . .  </a:t>
          </a:r>
          <a:r>
            <a:rPr lang="en-US" i="1" baseline="0" dirty="0" smtClean="0">
              <a:solidFill>
                <a:schemeClr val="tx1"/>
              </a:solidFill>
            </a:rPr>
            <a:t>meet with greater support and understanding</a:t>
          </a:r>
          <a:r>
            <a:rPr lang="en-US" baseline="0" dirty="0" smtClean="0">
              <a:solidFill>
                <a:schemeClr val="tx1"/>
              </a:solidFill>
            </a:rPr>
            <a:t>” (Wong, 2007, </a:t>
          </a:r>
          <a:r>
            <a:rPr lang="en-US" baseline="0" dirty="0" smtClean="0">
              <a:solidFill>
                <a:schemeClr val="tx1"/>
              </a:solidFill>
            </a:rPr>
            <a:t>p. 19</a:t>
          </a:r>
          <a:r>
            <a:rPr lang="en-US" baseline="0" dirty="0" smtClean="0">
              <a:solidFill>
                <a:schemeClr val="tx1"/>
              </a:solidFill>
            </a:rPr>
            <a:t>).</a:t>
          </a:r>
          <a:endParaRPr lang="en-US" baseline="0" dirty="0">
            <a:solidFill>
              <a:schemeClr val="tx1"/>
            </a:solidFill>
          </a:endParaRPr>
        </a:p>
      </dgm:t>
    </dgm:pt>
    <dgm:pt modelId="{21F73CC4-7AE0-42E6-B9C3-B498954A4C37}" type="parTrans" cxnId="{F64ADE6E-530A-4D3C-BA5E-13DF86D29324}">
      <dgm:prSet/>
      <dgm:spPr/>
      <dgm:t>
        <a:bodyPr/>
        <a:lstStyle/>
        <a:p>
          <a:endParaRPr lang="en-US"/>
        </a:p>
      </dgm:t>
    </dgm:pt>
    <dgm:pt modelId="{782C10EA-34B2-4257-AA09-752649A8E877}" type="sibTrans" cxnId="{F64ADE6E-530A-4D3C-BA5E-13DF86D29324}">
      <dgm:prSet/>
      <dgm:spPr/>
      <dgm:t>
        <a:bodyPr/>
        <a:lstStyle/>
        <a:p>
          <a:endParaRPr lang="en-US"/>
        </a:p>
      </dgm:t>
    </dgm:pt>
    <dgm:pt modelId="{04CF9DD6-E7FD-461E-A36D-F05D4D5EEC02}" type="pres">
      <dgm:prSet presAssocID="{E5CB2A06-AAE7-4457-B317-A763B0091418}" presName="linear" presStyleCnt="0">
        <dgm:presLayoutVars>
          <dgm:animLvl val="lvl"/>
          <dgm:resizeHandles val="exact"/>
        </dgm:presLayoutVars>
      </dgm:prSet>
      <dgm:spPr/>
      <dgm:t>
        <a:bodyPr/>
        <a:lstStyle/>
        <a:p>
          <a:endParaRPr lang="en-US"/>
        </a:p>
      </dgm:t>
    </dgm:pt>
    <dgm:pt modelId="{27884218-4271-49AD-921D-188787CF79A8}" type="pres">
      <dgm:prSet presAssocID="{B2A91111-CA57-4088-A8E9-BD3317D3C915}" presName="parentText" presStyleLbl="node1" presStyleIdx="0" presStyleCnt="5">
        <dgm:presLayoutVars>
          <dgm:chMax val="0"/>
          <dgm:bulletEnabled val="1"/>
        </dgm:presLayoutVars>
      </dgm:prSet>
      <dgm:spPr/>
      <dgm:t>
        <a:bodyPr/>
        <a:lstStyle/>
        <a:p>
          <a:endParaRPr lang="en-US"/>
        </a:p>
      </dgm:t>
    </dgm:pt>
    <dgm:pt modelId="{CF83C4FD-CEA9-4606-9367-DC1B3D7CE082}" type="pres">
      <dgm:prSet presAssocID="{5B51A02E-0450-462D-9389-D9A9E199CF4A}" presName="spacer" presStyleCnt="0"/>
      <dgm:spPr/>
    </dgm:pt>
    <dgm:pt modelId="{527015B3-4763-4E99-AEBB-FBCBD0C9788A}" type="pres">
      <dgm:prSet presAssocID="{75F9D001-9038-4916-9274-9B2BF1D5FD50}" presName="parentText" presStyleLbl="node1" presStyleIdx="1" presStyleCnt="5" custLinFactNeighborX="7477" custLinFactNeighborY="51628">
        <dgm:presLayoutVars>
          <dgm:chMax val="0"/>
          <dgm:bulletEnabled val="1"/>
        </dgm:presLayoutVars>
      </dgm:prSet>
      <dgm:spPr/>
      <dgm:t>
        <a:bodyPr/>
        <a:lstStyle/>
        <a:p>
          <a:endParaRPr lang="en-US"/>
        </a:p>
      </dgm:t>
    </dgm:pt>
    <dgm:pt modelId="{A05227EE-74E2-4CDA-B85A-51112F0E3C78}" type="pres">
      <dgm:prSet presAssocID="{C4B92C56-F0B8-4D29-9E16-D56BC9CC4522}" presName="spacer" presStyleCnt="0"/>
      <dgm:spPr/>
    </dgm:pt>
    <dgm:pt modelId="{C64405ED-2F40-40C6-B960-3252C05D8CF7}" type="pres">
      <dgm:prSet presAssocID="{F7707B96-922E-435B-808B-95EC8E76B919}" presName="parentText" presStyleLbl="node1" presStyleIdx="2" presStyleCnt="5">
        <dgm:presLayoutVars>
          <dgm:chMax val="0"/>
          <dgm:bulletEnabled val="1"/>
        </dgm:presLayoutVars>
      </dgm:prSet>
      <dgm:spPr/>
      <dgm:t>
        <a:bodyPr/>
        <a:lstStyle/>
        <a:p>
          <a:endParaRPr lang="en-US"/>
        </a:p>
      </dgm:t>
    </dgm:pt>
    <dgm:pt modelId="{8B0BCF05-35F9-436A-9544-B5CC9EB3F1A0}" type="pres">
      <dgm:prSet presAssocID="{3B54BB23-E67C-483C-97B2-258D9E27EAFE}" presName="spacer" presStyleCnt="0"/>
      <dgm:spPr/>
    </dgm:pt>
    <dgm:pt modelId="{C7F24B92-2020-4002-B094-890A6E4F5671}" type="pres">
      <dgm:prSet presAssocID="{2B42FECF-8ED5-41FC-9AFD-34591F672711}" presName="parentText" presStyleLbl="node1" presStyleIdx="3" presStyleCnt="5">
        <dgm:presLayoutVars>
          <dgm:chMax val="0"/>
          <dgm:bulletEnabled val="1"/>
        </dgm:presLayoutVars>
      </dgm:prSet>
      <dgm:spPr/>
      <dgm:t>
        <a:bodyPr/>
        <a:lstStyle/>
        <a:p>
          <a:endParaRPr lang="en-US"/>
        </a:p>
      </dgm:t>
    </dgm:pt>
    <dgm:pt modelId="{C5B33779-C230-4ACE-9F2E-1BDAFE8BCFC1}" type="pres">
      <dgm:prSet presAssocID="{D4E6BEF8-D816-41F3-830F-CDCBB4690234}" presName="spacer" presStyleCnt="0"/>
      <dgm:spPr/>
    </dgm:pt>
    <dgm:pt modelId="{60743D2A-2609-4932-9750-84359C83605D}" type="pres">
      <dgm:prSet presAssocID="{55E9B6F7-D223-499A-A416-C5DC3CC68884}" presName="parentText" presStyleLbl="node1" presStyleIdx="4" presStyleCnt="5">
        <dgm:presLayoutVars>
          <dgm:chMax val="0"/>
          <dgm:bulletEnabled val="1"/>
        </dgm:presLayoutVars>
      </dgm:prSet>
      <dgm:spPr/>
      <dgm:t>
        <a:bodyPr/>
        <a:lstStyle/>
        <a:p>
          <a:endParaRPr lang="en-US"/>
        </a:p>
      </dgm:t>
    </dgm:pt>
  </dgm:ptLst>
  <dgm:cxnLst>
    <dgm:cxn modelId="{1EF81ED3-39C5-4542-8500-B71ABAECD1F8}" type="presOf" srcId="{75F9D001-9038-4916-9274-9B2BF1D5FD50}" destId="{527015B3-4763-4E99-AEBB-FBCBD0C9788A}" srcOrd="0" destOrd="0" presId="urn:microsoft.com/office/officeart/2005/8/layout/vList2"/>
    <dgm:cxn modelId="{3099ED83-C357-4D15-9CC4-42A848A5AADE}" srcId="{E5CB2A06-AAE7-4457-B317-A763B0091418}" destId="{75F9D001-9038-4916-9274-9B2BF1D5FD50}" srcOrd="1" destOrd="0" parTransId="{860D3213-F102-45CF-BDB9-92A38DF1908D}" sibTransId="{C4B92C56-F0B8-4D29-9E16-D56BC9CC4522}"/>
    <dgm:cxn modelId="{F64ADE6E-530A-4D3C-BA5E-13DF86D29324}" srcId="{E5CB2A06-AAE7-4457-B317-A763B0091418}" destId="{55E9B6F7-D223-499A-A416-C5DC3CC68884}" srcOrd="4" destOrd="0" parTransId="{21F73CC4-7AE0-42E6-B9C3-B498954A4C37}" sibTransId="{782C10EA-34B2-4257-AA09-752649A8E877}"/>
    <dgm:cxn modelId="{79CFE104-05BD-447E-8948-1CCCB170AF00}" srcId="{E5CB2A06-AAE7-4457-B317-A763B0091418}" destId="{2B42FECF-8ED5-41FC-9AFD-34591F672711}" srcOrd="3" destOrd="0" parTransId="{6F10157C-23F5-4F21-94C0-E7BD6B77E342}" sibTransId="{D4E6BEF8-D816-41F3-830F-CDCBB4690234}"/>
    <dgm:cxn modelId="{295FB878-A677-461C-920D-4C4659A04D41}" srcId="{E5CB2A06-AAE7-4457-B317-A763B0091418}" destId="{F7707B96-922E-435B-808B-95EC8E76B919}" srcOrd="2" destOrd="0" parTransId="{D0E3D61E-8E25-4F82-A07A-C22B22F7E16C}" sibTransId="{3B54BB23-E67C-483C-97B2-258D9E27EAFE}"/>
    <dgm:cxn modelId="{744D8530-70C4-4999-92D5-178727708741}" srcId="{E5CB2A06-AAE7-4457-B317-A763B0091418}" destId="{B2A91111-CA57-4088-A8E9-BD3317D3C915}" srcOrd="0" destOrd="0" parTransId="{6DEB2427-FFBA-47D5-9FDB-DDBB5ED6E2C5}" sibTransId="{5B51A02E-0450-462D-9389-D9A9E199CF4A}"/>
    <dgm:cxn modelId="{FEF8E519-5A36-4258-A70A-EE1E2BC91539}" type="presOf" srcId="{E5CB2A06-AAE7-4457-B317-A763B0091418}" destId="{04CF9DD6-E7FD-461E-A36D-F05D4D5EEC02}" srcOrd="0" destOrd="0" presId="urn:microsoft.com/office/officeart/2005/8/layout/vList2"/>
    <dgm:cxn modelId="{C60FC96D-4CFC-46D1-B999-692CF17BD6CF}" type="presOf" srcId="{2B42FECF-8ED5-41FC-9AFD-34591F672711}" destId="{C7F24B92-2020-4002-B094-890A6E4F5671}" srcOrd="0" destOrd="0" presId="urn:microsoft.com/office/officeart/2005/8/layout/vList2"/>
    <dgm:cxn modelId="{CBEBC0C6-207B-481E-92BB-6B6EFC37EEC2}" type="presOf" srcId="{F7707B96-922E-435B-808B-95EC8E76B919}" destId="{C64405ED-2F40-40C6-B960-3252C05D8CF7}" srcOrd="0" destOrd="0" presId="urn:microsoft.com/office/officeart/2005/8/layout/vList2"/>
    <dgm:cxn modelId="{5471445F-5CB7-4841-B30F-EA2D827DE536}" type="presOf" srcId="{B2A91111-CA57-4088-A8E9-BD3317D3C915}" destId="{27884218-4271-49AD-921D-188787CF79A8}" srcOrd="0" destOrd="0" presId="urn:microsoft.com/office/officeart/2005/8/layout/vList2"/>
    <dgm:cxn modelId="{A99755E4-BE65-4586-8A0F-28EB65D7FBBF}" type="presOf" srcId="{55E9B6F7-D223-499A-A416-C5DC3CC68884}" destId="{60743D2A-2609-4932-9750-84359C83605D}" srcOrd="0" destOrd="0" presId="urn:microsoft.com/office/officeart/2005/8/layout/vList2"/>
    <dgm:cxn modelId="{C1080A64-3148-4F89-AE1E-4D3DC343ECED}" type="presParOf" srcId="{04CF9DD6-E7FD-461E-A36D-F05D4D5EEC02}" destId="{27884218-4271-49AD-921D-188787CF79A8}" srcOrd="0" destOrd="0" presId="urn:microsoft.com/office/officeart/2005/8/layout/vList2"/>
    <dgm:cxn modelId="{4A311322-AB32-4F06-B683-7306DF23EE57}" type="presParOf" srcId="{04CF9DD6-E7FD-461E-A36D-F05D4D5EEC02}" destId="{CF83C4FD-CEA9-4606-9367-DC1B3D7CE082}" srcOrd="1" destOrd="0" presId="urn:microsoft.com/office/officeart/2005/8/layout/vList2"/>
    <dgm:cxn modelId="{D0DED12C-BBCB-4243-B647-A6AD353222D8}" type="presParOf" srcId="{04CF9DD6-E7FD-461E-A36D-F05D4D5EEC02}" destId="{527015B3-4763-4E99-AEBB-FBCBD0C9788A}" srcOrd="2" destOrd="0" presId="urn:microsoft.com/office/officeart/2005/8/layout/vList2"/>
    <dgm:cxn modelId="{070EB74B-E028-48C7-A67C-4492745036B1}" type="presParOf" srcId="{04CF9DD6-E7FD-461E-A36D-F05D4D5EEC02}" destId="{A05227EE-74E2-4CDA-B85A-51112F0E3C78}" srcOrd="3" destOrd="0" presId="urn:microsoft.com/office/officeart/2005/8/layout/vList2"/>
    <dgm:cxn modelId="{DF6AA33D-699B-41FF-9E76-5C159936A8AB}" type="presParOf" srcId="{04CF9DD6-E7FD-461E-A36D-F05D4D5EEC02}" destId="{C64405ED-2F40-40C6-B960-3252C05D8CF7}" srcOrd="4" destOrd="0" presId="urn:microsoft.com/office/officeart/2005/8/layout/vList2"/>
    <dgm:cxn modelId="{FF934B8F-C2D5-41EF-A248-10437D7E005A}" type="presParOf" srcId="{04CF9DD6-E7FD-461E-A36D-F05D4D5EEC02}" destId="{8B0BCF05-35F9-436A-9544-B5CC9EB3F1A0}" srcOrd="5" destOrd="0" presId="urn:microsoft.com/office/officeart/2005/8/layout/vList2"/>
    <dgm:cxn modelId="{611E1943-5F3A-4BE2-B09B-9A101A143C12}" type="presParOf" srcId="{04CF9DD6-E7FD-461E-A36D-F05D4D5EEC02}" destId="{C7F24B92-2020-4002-B094-890A6E4F5671}" srcOrd="6" destOrd="0" presId="urn:microsoft.com/office/officeart/2005/8/layout/vList2"/>
    <dgm:cxn modelId="{D60532E9-B5E6-40A3-881A-9130069BE360}" type="presParOf" srcId="{04CF9DD6-E7FD-461E-A36D-F05D4D5EEC02}" destId="{C5B33779-C230-4ACE-9F2E-1BDAFE8BCFC1}" srcOrd="7" destOrd="0" presId="urn:microsoft.com/office/officeart/2005/8/layout/vList2"/>
    <dgm:cxn modelId="{8C955B67-80D1-439B-8D2F-F38C1214A9A4}" type="presParOf" srcId="{04CF9DD6-E7FD-461E-A36D-F05D4D5EEC02}" destId="{60743D2A-2609-4932-9750-84359C83605D}" srcOrd="8"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4EB44BD-DFD9-4F16-BFE0-03A357F6EB33}" type="doc">
      <dgm:prSet loTypeId="urn:microsoft.com/office/officeart/2005/8/layout/vList3#2" loCatId="list" qsTypeId="urn:microsoft.com/office/officeart/2005/8/quickstyle/simple1#6" qsCatId="simple" csTypeId="urn:microsoft.com/office/officeart/2005/8/colors/accent1_5" csCatId="accent1" phldr="1"/>
      <dgm:spPr/>
      <dgm:t>
        <a:bodyPr/>
        <a:lstStyle/>
        <a:p>
          <a:endParaRPr lang="en-US"/>
        </a:p>
      </dgm:t>
    </dgm:pt>
    <dgm:pt modelId="{F885C407-A049-48FC-83F2-659531CBA419}">
      <dgm:prSet custT="1"/>
      <dgm:spPr/>
      <dgm:t>
        <a:bodyPr/>
        <a:lstStyle/>
        <a:p>
          <a:pPr algn="l" rtl="0"/>
          <a:r>
            <a:rPr lang="en-US" sz="2400" dirty="0" smtClean="0"/>
            <a:t>Develop and communicate agreement between board and superintendent on philosophy and goals</a:t>
          </a:r>
          <a:endParaRPr lang="en-US" sz="2400" dirty="0"/>
        </a:p>
      </dgm:t>
    </dgm:pt>
    <dgm:pt modelId="{52583DCB-AD35-4BA3-BE8D-31529FB68F4E}" type="parTrans" cxnId="{14736C03-C454-4E0C-A906-F26CCD15949E}">
      <dgm:prSet/>
      <dgm:spPr/>
      <dgm:t>
        <a:bodyPr/>
        <a:lstStyle/>
        <a:p>
          <a:endParaRPr lang="en-US"/>
        </a:p>
      </dgm:t>
    </dgm:pt>
    <dgm:pt modelId="{2558B033-1BDD-49DD-B1AA-4890AD7F6B46}" type="sibTrans" cxnId="{14736C03-C454-4E0C-A906-F26CCD15949E}">
      <dgm:prSet/>
      <dgm:spPr/>
      <dgm:t>
        <a:bodyPr/>
        <a:lstStyle/>
        <a:p>
          <a:endParaRPr lang="en-US"/>
        </a:p>
      </dgm:t>
    </dgm:pt>
    <dgm:pt modelId="{005E8673-234C-4D69-A213-5F8B030BB980}">
      <dgm:prSet custT="1"/>
      <dgm:spPr/>
      <dgm:t>
        <a:bodyPr/>
        <a:lstStyle/>
        <a:p>
          <a:pPr algn="l" rtl="0"/>
          <a:r>
            <a:rPr lang="en-US" sz="2400" dirty="0" smtClean="0"/>
            <a:t>Enlist personal commitment to solidarity over time</a:t>
          </a:r>
          <a:endParaRPr lang="en-US" sz="2400" dirty="0"/>
        </a:p>
      </dgm:t>
    </dgm:pt>
    <dgm:pt modelId="{86434305-D62D-4B11-BABD-6738D593C1B1}" type="parTrans" cxnId="{E098B7DA-E357-4F95-A9C9-5054ACC12E96}">
      <dgm:prSet/>
      <dgm:spPr/>
      <dgm:t>
        <a:bodyPr/>
        <a:lstStyle/>
        <a:p>
          <a:endParaRPr lang="en-US"/>
        </a:p>
      </dgm:t>
    </dgm:pt>
    <dgm:pt modelId="{6E5E68EE-183A-4761-98B6-90A3023A8A23}" type="sibTrans" cxnId="{E098B7DA-E357-4F95-A9C9-5054ACC12E96}">
      <dgm:prSet/>
      <dgm:spPr/>
      <dgm:t>
        <a:bodyPr/>
        <a:lstStyle/>
        <a:p>
          <a:endParaRPr lang="en-US"/>
        </a:p>
      </dgm:t>
    </dgm:pt>
    <dgm:pt modelId="{421B0D0A-5990-4E74-8F24-F7A7807A3625}">
      <dgm:prSet custT="1"/>
      <dgm:spPr/>
      <dgm:t>
        <a:bodyPr/>
        <a:lstStyle/>
        <a:p>
          <a:pPr algn="l" rtl="0"/>
          <a:r>
            <a:rPr lang="en-US" sz="2400" dirty="0" smtClean="0"/>
            <a:t>Project a district vision for school reform</a:t>
          </a:r>
          <a:endParaRPr lang="en-US" sz="2400" dirty="0"/>
        </a:p>
      </dgm:t>
    </dgm:pt>
    <dgm:pt modelId="{DF58B5A4-AB66-498E-8D1A-2F51AAC4556B}" type="parTrans" cxnId="{3B5F4082-BEB0-401F-B3D3-4693B438FD48}">
      <dgm:prSet/>
      <dgm:spPr/>
      <dgm:t>
        <a:bodyPr/>
        <a:lstStyle/>
        <a:p>
          <a:endParaRPr lang="en-US"/>
        </a:p>
      </dgm:t>
    </dgm:pt>
    <dgm:pt modelId="{0F73C471-0492-4937-9220-481E21E6E3AF}" type="sibTrans" cxnId="{3B5F4082-BEB0-401F-B3D3-4693B438FD48}">
      <dgm:prSet/>
      <dgm:spPr/>
      <dgm:t>
        <a:bodyPr/>
        <a:lstStyle/>
        <a:p>
          <a:endParaRPr lang="en-US"/>
        </a:p>
      </dgm:t>
    </dgm:pt>
    <dgm:pt modelId="{E41370D4-9F82-45D2-97DB-596E99C1EA3F}">
      <dgm:prSet custT="1"/>
      <dgm:spPr/>
      <dgm:t>
        <a:bodyPr/>
        <a:lstStyle/>
        <a:p>
          <a:pPr algn="l" rtl="0"/>
          <a:r>
            <a:rPr lang="en-US" sz="2400" dirty="0" smtClean="0"/>
            <a:t>Listen to stakeholders</a:t>
          </a:r>
          <a:endParaRPr lang="en-US" sz="2400" dirty="0"/>
        </a:p>
      </dgm:t>
    </dgm:pt>
    <dgm:pt modelId="{D708D40B-A15A-40B4-A032-549A69BBB12B}" type="parTrans" cxnId="{44185216-0115-4852-BF36-DE64C8402298}">
      <dgm:prSet/>
      <dgm:spPr/>
      <dgm:t>
        <a:bodyPr/>
        <a:lstStyle/>
        <a:p>
          <a:endParaRPr lang="en-US"/>
        </a:p>
      </dgm:t>
    </dgm:pt>
    <dgm:pt modelId="{2BCCDF2C-E62F-4A66-857C-1B00B925B4E9}" type="sibTrans" cxnId="{44185216-0115-4852-BF36-DE64C8402298}">
      <dgm:prSet/>
      <dgm:spPr/>
      <dgm:t>
        <a:bodyPr/>
        <a:lstStyle/>
        <a:p>
          <a:endParaRPr lang="en-US"/>
        </a:p>
      </dgm:t>
    </dgm:pt>
    <dgm:pt modelId="{962096B8-2AAD-4899-95D9-FC3311F21A3C}">
      <dgm:prSet custT="1"/>
      <dgm:spPr/>
      <dgm:t>
        <a:bodyPr/>
        <a:lstStyle/>
        <a:p>
          <a:pPr algn="l" rtl="0"/>
          <a:r>
            <a:rPr lang="en-US" sz="1800" i="1" baseline="0" dirty="0" smtClean="0">
              <a:solidFill>
                <a:srgbClr xmlns:mc="http://schemas.openxmlformats.org/markup-compatibility/2006" xmlns:a14="http://schemas.microsoft.com/office/drawing/2010/main" val="000000" mc:Ignorable=""/>
              </a:solidFill>
            </a:rPr>
            <a:t>“School boards must play an active role, continuously and publicly providing support for the reform initiative” </a:t>
          </a:r>
          <a:r>
            <a:rPr lang="en-US" sz="1800" baseline="0" dirty="0" smtClean="0">
              <a:solidFill>
                <a:srgbClr xmlns:mc="http://schemas.openxmlformats.org/markup-compatibility/2006" xmlns:a14="http://schemas.microsoft.com/office/drawing/2010/main" val="000000" mc:Ignorable=""/>
              </a:solidFill>
            </a:rPr>
            <a:t>(Cawelti &amp; Protheroe, 2007, </a:t>
          </a:r>
          <a:r>
            <a:rPr lang="en-US" sz="1800" baseline="0" dirty="0" smtClean="0">
              <a:solidFill>
                <a:srgbClr xmlns:mc="http://schemas.openxmlformats.org/markup-compatibility/2006" xmlns:a14="http://schemas.microsoft.com/office/drawing/2010/main" val="000000" mc:Ignorable=""/>
              </a:solidFill>
            </a:rPr>
            <a:t>p. 32</a:t>
          </a:r>
          <a:r>
            <a:rPr lang="en-US" sz="1800" baseline="0" dirty="0" smtClean="0">
              <a:solidFill>
                <a:srgbClr xmlns:mc="http://schemas.openxmlformats.org/markup-compatibility/2006" xmlns:a14="http://schemas.microsoft.com/office/drawing/2010/main" val="000000" mc:Ignorable=""/>
              </a:solidFill>
            </a:rPr>
            <a:t>).</a:t>
          </a:r>
          <a:endParaRPr lang="en-US" sz="1800" i="1" baseline="0" dirty="0">
            <a:solidFill>
              <a:srgbClr xmlns:mc="http://schemas.openxmlformats.org/markup-compatibility/2006" xmlns:a14="http://schemas.microsoft.com/office/drawing/2010/main" val="000000" mc:Ignorable=""/>
            </a:solidFill>
          </a:endParaRPr>
        </a:p>
      </dgm:t>
    </dgm:pt>
    <dgm:pt modelId="{6D2EF68E-EF59-4747-8E39-F976104FA5EF}" type="parTrans" cxnId="{95B4BBA0-CEAB-465C-88D8-381948166BF5}">
      <dgm:prSet/>
      <dgm:spPr/>
      <dgm:t>
        <a:bodyPr/>
        <a:lstStyle/>
        <a:p>
          <a:endParaRPr lang="en-US"/>
        </a:p>
      </dgm:t>
    </dgm:pt>
    <dgm:pt modelId="{6AFBD5C8-2A32-449C-8B05-49191A92C97F}" type="sibTrans" cxnId="{95B4BBA0-CEAB-465C-88D8-381948166BF5}">
      <dgm:prSet/>
      <dgm:spPr/>
      <dgm:t>
        <a:bodyPr/>
        <a:lstStyle/>
        <a:p>
          <a:endParaRPr lang="en-US"/>
        </a:p>
      </dgm:t>
    </dgm:pt>
    <dgm:pt modelId="{4E21C07B-1470-4247-A2CD-26ABE2211E2C}">
      <dgm:prSet custT="1"/>
      <dgm:spPr/>
      <dgm:t>
        <a:bodyPr/>
        <a:lstStyle/>
        <a:p>
          <a:pPr algn="l" rtl="0"/>
          <a:r>
            <a:rPr lang="en-US" sz="2400" dirty="0" smtClean="0"/>
            <a:t>Engage the school board in communicating the vision to the community</a:t>
          </a:r>
          <a:endParaRPr lang="en-US" sz="2400" dirty="0"/>
        </a:p>
      </dgm:t>
    </dgm:pt>
    <dgm:pt modelId="{701E786F-24DA-4106-A5D7-593ECED55986}" type="sibTrans" cxnId="{364B3624-F448-457F-B898-768233BDBEB6}">
      <dgm:prSet/>
      <dgm:spPr/>
      <dgm:t>
        <a:bodyPr/>
        <a:lstStyle/>
        <a:p>
          <a:endParaRPr lang="en-US"/>
        </a:p>
      </dgm:t>
    </dgm:pt>
    <dgm:pt modelId="{A4D84735-77EA-4065-98FE-89D204C5282D}" type="parTrans" cxnId="{364B3624-F448-457F-B898-768233BDBEB6}">
      <dgm:prSet/>
      <dgm:spPr/>
      <dgm:t>
        <a:bodyPr/>
        <a:lstStyle/>
        <a:p>
          <a:endParaRPr lang="en-US"/>
        </a:p>
      </dgm:t>
    </dgm:pt>
    <dgm:pt modelId="{134755C2-FC3C-493B-A506-2ED05683C02C}" type="pres">
      <dgm:prSet presAssocID="{A4EB44BD-DFD9-4F16-BFE0-03A357F6EB33}" presName="linearFlow" presStyleCnt="0">
        <dgm:presLayoutVars>
          <dgm:dir/>
          <dgm:resizeHandles val="exact"/>
        </dgm:presLayoutVars>
      </dgm:prSet>
      <dgm:spPr/>
      <dgm:t>
        <a:bodyPr/>
        <a:lstStyle/>
        <a:p>
          <a:endParaRPr lang="en-US"/>
        </a:p>
      </dgm:t>
    </dgm:pt>
    <dgm:pt modelId="{44920F6F-7825-4258-B2CF-0D82BDA370B1}" type="pres">
      <dgm:prSet presAssocID="{F885C407-A049-48FC-83F2-659531CBA419}" presName="composite" presStyleCnt="0"/>
      <dgm:spPr/>
    </dgm:pt>
    <dgm:pt modelId="{A2D577FF-4D86-4394-9A34-68F8D8550F5D}" type="pres">
      <dgm:prSet presAssocID="{F885C407-A049-48FC-83F2-659531CBA419}" presName="imgShp" presStyleLbl="fgImgPlace1" presStyleIdx="0" presStyleCnt="6" custLinFactX="-100000" custLinFactNeighborX="-103739" custLinFactNeighborY="12370"/>
      <dgm:spPr>
        <a:prstGeom prst="ellipse">
          <a:avLst/>
        </a:prstGeom>
      </dgm:spPr>
      <dgm:t>
        <a:bodyPr/>
        <a:lstStyle/>
        <a:p>
          <a:endParaRPr lang="en-US"/>
        </a:p>
      </dgm:t>
    </dgm:pt>
    <dgm:pt modelId="{86EAAA84-413D-4E42-AA0A-24B8515B78A0}" type="pres">
      <dgm:prSet presAssocID="{F885C407-A049-48FC-83F2-659531CBA419}" presName="txShp" presStyleLbl="node1" presStyleIdx="0" presStyleCnt="6" custScaleX="136710">
        <dgm:presLayoutVars>
          <dgm:bulletEnabled val="1"/>
        </dgm:presLayoutVars>
      </dgm:prSet>
      <dgm:spPr>
        <a:prstGeom prst="roundRect">
          <a:avLst/>
        </a:prstGeom>
      </dgm:spPr>
      <dgm:t>
        <a:bodyPr/>
        <a:lstStyle/>
        <a:p>
          <a:endParaRPr lang="en-US"/>
        </a:p>
      </dgm:t>
    </dgm:pt>
    <dgm:pt modelId="{9C3E7255-76A6-4DB3-83EE-C7FE0098ABD9}" type="pres">
      <dgm:prSet presAssocID="{2558B033-1BDD-49DD-B1AA-4890AD7F6B46}" presName="spacing" presStyleCnt="0"/>
      <dgm:spPr/>
    </dgm:pt>
    <dgm:pt modelId="{0C504823-1321-4026-9397-D181FE6FC524}" type="pres">
      <dgm:prSet presAssocID="{005E8673-234C-4D69-A213-5F8B030BB980}" presName="composite" presStyleCnt="0"/>
      <dgm:spPr/>
    </dgm:pt>
    <dgm:pt modelId="{42AC8B7C-2E00-4B03-8D13-F18E8FC35FBE}" type="pres">
      <dgm:prSet presAssocID="{005E8673-234C-4D69-A213-5F8B030BB980}" presName="imgShp" presStyleLbl="fgImgPlace1" presStyleIdx="1" presStyleCnt="6" custFlipVert="1" custFlipHor="1" custScaleX="102357" custScaleY="99999" custLinFactX="-82924" custLinFactNeighborX="-100000" custLinFactNeighborY="-3084"/>
      <dgm:spPr/>
    </dgm:pt>
    <dgm:pt modelId="{8E7A616A-B3BF-44D2-B8CD-9374BFD0C8FF}" type="pres">
      <dgm:prSet presAssocID="{005E8673-234C-4D69-A213-5F8B030BB980}" presName="txShp" presStyleLbl="node1" presStyleIdx="1" presStyleCnt="6" custScaleX="136486" custLinFactNeighborX="-112" custLinFactNeighborY="-3084">
        <dgm:presLayoutVars>
          <dgm:bulletEnabled val="1"/>
        </dgm:presLayoutVars>
      </dgm:prSet>
      <dgm:spPr>
        <a:prstGeom prst="roundRect">
          <a:avLst/>
        </a:prstGeom>
      </dgm:spPr>
      <dgm:t>
        <a:bodyPr/>
        <a:lstStyle/>
        <a:p>
          <a:endParaRPr lang="en-US"/>
        </a:p>
      </dgm:t>
    </dgm:pt>
    <dgm:pt modelId="{93E82BA5-832A-4768-BEC7-3A7DFA62391F}" type="pres">
      <dgm:prSet presAssocID="{6E5E68EE-183A-4761-98B6-90A3023A8A23}" presName="spacing" presStyleCnt="0"/>
      <dgm:spPr/>
    </dgm:pt>
    <dgm:pt modelId="{A9E8BE30-A68B-43A4-A8E0-F419EA0B1898}" type="pres">
      <dgm:prSet presAssocID="{421B0D0A-5990-4E74-8F24-F7A7807A3625}" presName="composite" presStyleCnt="0"/>
      <dgm:spPr/>
    </dgm:pt>
    <dgm:pt modelId="{8AB0C7E7-BA53-4ACE-A335-D3D43972BA19}" type="pres">
      <dgm:prSet presAssocID="{421B0D0A-5990-4E74-8F24-F7A7807A3625}" presName="imgShp" presStyleLbl="fgImgPlace1" presStyleIdx="2" presStyleCnt="6" custLinFactX="-81790" custLinFactNeighborX="-100000" custLinFactNeighborY="6884"/>
      <dgm:spPr/>
    </dgm:pt>
    <dgm:pt modelId="{0EF2BB35-3FC1-49E6-9557-49E4E32CAC0D}" type="pres">
      <dgm:prSet presAssocID="{421B0D0A-5990-4E74-8F24-F7A7807A3625}" presName="txShp" presStyleLbl="node1" presStyleIdx="2" presStyleCnt="6" custScaleX="136710">
        <dgm:presLayoutVars>
          <dgm:bulletEnabled val="1"/>
        </dgm:presLayoutVars>
      </dgm:prSet>
      <dgm:spPr>
        <a:prstGeom prst="roundRect">
          <a:avLst/>
        </a:prstGeom>
      </dgm:spPr>
      <dgm:t>
        <a:bodyPr/>
        <a:lstStyle/>
        <a:p>
          <a:endParaRPr lang="en-US"/>
        </a:p>
      </dgm:t>
    </dgm:pt>
    <dgm:pt modelId="{2D3F6350-DCEB-4A2C-8479-DEED06AFB042}" type="pres">
      <dgm:prSet presAssocID="{0F73C471-0492-4937-9220-481E21E6E3AF}" presName="spacing" presStyleCnt="0"/>
      <dgm:spPr/>
    </dgm:pt>
    <dgm:pt modelId="{089CD6E9-A992-441A-A6B3-8D9FB8F2ABEF}" type="pres">
      <dgm:prSet presAssocID="{4E21C07B-1470-4247-A2CD-26ABE2211E2C}" presName="composite" presStyleCnt="0"/>
      <dgm:spPr/>
    </dgm:pt>
    <dgm:pt modelId="{55847E56-B2EC-47E0-B51F-B17326CC59A3}" type="pres">
      <dgm:prSet presAssocID="{4E21C07B-1470-4247-A2CD-26ABE2211E2C}" presName="imgShp" presStyleLbl="fgImgPlace1" presStyleIdx="3" presStyleCnt="6" custLinFactX="-79478" custLinFactNeighborX="-100000" custLinFactNeighborY="4141"/>
      <dgm:spPr/>
    </dgm:pt>
    <dgm:pt modelId="{B9F45310-9637-4630-A087-40EAA23ADC6C}" type="pres">
      <dgm:prSet presAssocID="{4E21C07B-1470-4247-A2CD-26ABE2211E2C}" presName="txShp" presStyleLbl="node1" presStyleIdx="3" presStyleCnt="6" custScaleX="136710">
        <dgm:presLayoutVars>
          <dgm:bulletEnabled val="1"/>
        </dgm:presLayoutVars>
      </dgm:prSet>
      <dgm:spPr>
        <a:prstGeom prst="roundRect">
          <a:avLst/>
        </a:prstGeom>
      </dgm:spPr>
      <dgm:t>
        <a:bodyPr/>
        <a:lstStyle/>
        <a:p>
          <a:endParaRPr lang="en-US"/>
        </a:p>
      </dgm:t>
    </dgm:pt>
    <dgm:pt modelId="{39CC9FA3-0D41-468F-948E-4F00F448A9C0}" type="pres">
      <dgm:prSet presAssocID="{701E786F-24DA-4106-A5D7-593ECED55986}" presName="spacing" presStyleCnt="0"/>
      <dgm:spPr/>
    </dgm:pt>
    <dgm:pt modelId="{0C5C0674-55A4-44E7-931F-CDAE05C2EBDC}" type="pres">
      <dgm:prSet presAssocID="{E41370D4-9F82-45D2-97DB-596E99C1EA3F}" presName="composite" presStyleCnt="0"/>
      <dgm:spPr/>
    </dgm:pt>
    <dgm:pt modelId="{649F3063-EDBD-44DB-B818-61D1F2F5192D}" type="pres">
      <dgm:prSet presAssocID="{E41370D4-9F82-45D2-97DB-596E99C1EA3F}" presName="imgShp" presStyleLbl="fgImgPlace1" presStyleIdx="4" presStyleCnt="6" custLinFactX="-86637" custLinFactNeighborX="-100000" custLinFactNeighborY="1398"/>
      <dgm:spPr/>
    </dgm:pt>
    <dgm:pt modelId="{E3443604-98CD-42BF-A2D6-FC3ABCA42408}" type="pres">
      <dgm:prSet presAssocID="{E41370D4-9F82-45D2-97DB-596E99C1EA3F}" presName="txShp" presStyleLbl="node1" presStyleIdx="4" presStyleCnt="6" custScaleX="133977" custLinFactNeighborX="-1367">
        <dgm:presLayoutVars>
          <dgm:bulletEnabled val="1"/>
        </dgm:presLayoutVars>
      </dgm:prSet>
      <dgm:spPr>
        <a:prstGeom prst="roundRect">
          <a:avLst/>
        </a:prstGeom>
      </dgm:spPr>
      <dgm:t>
        <a:bodyPr/>
        <a:lstStyle/>
        <a:p>
          <a:endParaRPr lang="en-US"/>
        </a:p>
      </dgm:t>
    </dgm:pt>
    <dgm:pt modelId="{8FBACE53-203C-491B-A00D-AC0A015E94A1}" type="pres">
      <dgm:prSet presAssocID="{2BCCDF2C-E62F-4A66-857C-1B00B925B4E9}" presName="spacing" presStyleCnt="0"/>
      <dgm:spPr/>
    </dgm:pt>
    <dgm:pt modelId="{CCA9519A-C433-4D4D-9F60-45B15C55C4D1}" type="pres">
      <dgm:prSet presAssocID="{962096B8-2AAD-4899-95D9-FC3311F21A3C}" presName="composite" presStyleCnt="0"/>
      <dgm:spPr/>
    </dgm:pt>
    <dgm:pt modelId="{AA6058B5-BAA7-45F4-9AE9-670D86212B53}" type="pres">
      <dgm:prSet presAssocID="{962096B8-2AAD-4899-95D9-FC3311F21A3C}" presName="imgShp" presStyleLbl="fgImgPlace1" presStyleIdx="5" presStyleCnt="6" custLinFactX="-85191" custLinFactNeighborX="-100000" custLinFactNeighborY="-1345"/>
      <dgm:spPr/>
    </dgm:pt>
    <dgm:pt modelId="{3DF864BA-3780-4568-B940-0B8848A9D40B}" type="pres">
      <dgm:prSet presAssocID="{962096B8-2AAD-4899-95D9-FC3311F21A3C}" presName="txShp" presStyleLbl="node1" presStyleIdx="5" presStyleCnt="6" custScaleX="133977">
        <dgm:presLayoutVars>
          <dgm:bulletEnabled val="1"/>
        </dgm:presLayoutVars>
      </dgm:prSet>
      <dgm:spPr>
        <a:prstGeom prst="roundRect">
          <a:avLst/>
        </a:prstGeom>
      </dgm:spPr>
      <dgm:t>
        <a:bodyPr/>
        <a:lstStyle/>
        <a:p>
          <a:endParaRPr lang="en-US"/>
        </a:p>
      </dgm:t>
    </dgm:pt>
  </dgm:ptLst>
  <dgm:cxnLst>
    <dgm:cxn modelId="{14736C03-C454-4E0C-A906-F26CCD15949E}" srcId="{A4EB44BD-DFD9-4F16-BFE0-03A357F6EB33}" destId="{F885C407-A049-48FC-83F2-659531CBA419}" srcOrd="0" destOrd="0" parTransId="{52583DCB-AD35-4BA3-BE8D-31529FB68F4E}" sibTransId="{2558B033-1BDD-49DD-B1AA-4890AD7F6B46}"/>
    <dgm:cxn modelId="{E098B7DA-E357-4F95-A9C9-5054ACC12E96}" srcId="{A4EB44BD-DFD9-4F16-BFE0-03A357F6EB33}" destId="{005E8673-234C-4D69-A213-5F8B030BB980}" srcOrd="1" destOrd="0" parTransId="{86434305-D62D-4B11-BABD-6738D593C1B1}" sibTransId="{6E5E68EE-183A-4761-98B6-90A3023A8A23}"/>
    <dgm:cxn modelId="{95B4BBA0-CEAB-465C-88D8-381948166BF5}" srcId="{A4EB44BD-DFD9-4F16-BFE0-03A357F6EB33}" destId="{962096B8-2AAD-4899-95D9-FC3311F21A3C}" srcOrd="5" destOrd="0" parTransId="{6D2EF68E-EF59-4747-8E39-F976104FA5EF}" sibTransId="{6AFBD5C8-2A32-449C-8B05-49191A92C97F}"/>
    <dgm:cxn modelId="{79292697-094A-47B2-B4B1-ED568C89AC74}" type="presOf" srcId="{4E21C07B-1470-4247-A2CD-26ABE2211E2C}" destId="{B9F45310-9637-4630-A087-40EAA23ADC6C}" srcOrd="0" destOrd="0" presId="urn:microsoft.com/office/officeart/2005/8/layout/vList3#2"/>
    <dgm:cxn modelId="{1AF4C087-AA15-482D-B254-665CADAE2AFB}" type="presOf" srcId="{962096B8-2AAD-4899-95D9-FC3311F21A3C}" destId="{3DF864BA-3780-4568-B940-0B8848A9D40B}" srcOrd="0" destOrd="0" presId="urn:microsoft.com/office/officeart/2005/8/layout/vList3#2"/>
    <dgm:cxn modelId="{36B9E040-F1A3-4A3F-96CB-A1869B193D14}" type="presOf" srcId="{F885C407-A049-48FC-83F2-659531CBA419}" destId="{86EAAA84-413D-4E42-AA0A-24B8515B78A0}" srcOrd="0" destOrd="0" presId="urn:microsoft.com/office/officeart/2005/8/layout/vList3#2"/>
    <dgm:cxn modelId="{364B3624-F448-457F-B898-768233BDBEB6}" srcId="{A4EB44BD-DFD9-4F16-BFE0-03A357F6EB33}" destId="{4E21C07B-1470-4247-A2CD-26ABE2211E2C}" srcOrd="3" destOrd="0" parTransId="{A4D84735-77EA-4065-98FE-89D204C5282D}" sibTransId="{701E786F-24DA-4106-A5D7-593ECED55986}"/>
    <dgm:cxn modelId="{B37B0B9D-F155-49C0-8A0F-80BB5F1D4D71}" type="presOf" srcId="{005E8673-234C-4D69-A213-5F8B030BB980}" destId="{8E7A616A-B3BF-44D2-B8CD-9374BFD0C8FF}" srcOrd="0" destOrd="0" presId="urn:microsoft.com/office/officeart/2005/8/layout/vList3#2"/>
    <dgm:cxn modelId="{44185216-0115-4852-BF36-DE64C8402298}" srcId="{A4EB44BD-DFD9-4F16-BFE0-03A357F6EB33}" destId="{E41370D4-9F82-45D2-97DB-596E99C1EA3F}" srcOrd="4" destOrd="0" parTransId="{D708D40B-A15A-40B4-A032-549A69BBB12B}" sibTransId="{2BCCDF2C-E62F-4A66-857C-1B00B925B4E9}"/>
    <dgm:cxn modelId="{9638624A-C9BF-49F3-9389-D350573FFFD4}" type="presOf" srcId="{E41370D4-9F82-45D2-97DB-596E99C1EA3F}" destId="{E3443604-98CD-42BF-A2D6-FC3ABCA42408}" srcOrd="0" destOrd="0" presId="urn:microsoft.com/office/officeart/2005/8/layout/vList3#2"/>
    <dgm:cxn modelId="{2380C0B8-9262-4C5D-A776-1A3298E96A01}" type="presOf" srcId="{A4EB44BD-DFD9-4F16-BFE0-03A357F6EB33}" destId="{134755C2-FC3C-493B-A506-2ED05683C02C}" srcOrd="0" destOrd="0" presId="urn:microsoft.com/office/officeart/2005/8/layout/vList3#2"/>
    <dgm:cxn modelId="{865BB144-E221-440B-96E8-964116C37CAE}" type="presOf" srcId="{421B0D0A-5990-4E74-8F24-F7A7807A3625}" destId="{0EF2BB35-3FC1-49E6-9557-49E4E32CAC0D}" srcOrd="0" destOrd="0" presId="urn:microsoft.com/office/officeart/2005/8/layout/vList3#2"/>
    <dgm:cxn modelId="{3B5F4082-BEB0-401F-B3D3-4693B438FD48}" srcId="{A4EB44BD-DFD9-4F16-BFE0-03A357F6EB33}" destId="{421B0D0A-5990-4E74-8F24-F7A7807A3625}" srcOrd="2" destOrd="0" parTransId="{DF58B5A4-AB66-498E-8D1A-2F51AAC4556B}" sibTransId="{0F73C471-0492-4937-9220-481E21E6E3AF}"/>
    <dgm:cxn modelId="{98E3855E-D49C-493D-9FC5-C3D26D72DFA3}" type="presParOf" srcId="{134755C2-FC3C-493B-A506-2ED05683C02C}" destId="{44920F6F-7825-4258-B2CF-0D82BDA370B1}" srcOrd="0" destOrd="0" presId="urn:microsoft.com/office/officeart/2005/8/layout/vList3#2"/>
    <dgm:cxn modelId="{89833E8F-AAFF-40BF-A63C-BD45BA2E9E5A}" type="presParOf" srcId="{44920F6F-7825-4258-B2CF-0D82BDA370B1}" destId="{A2D577FF-4D86-4394-9A34-68F8D8550F5D}" srcOrd="0" destOrd="0" presId="urn:microsoft.com/office/officeart/2005/8/layout/vList3#2"/>
    <dgm:cxn modelId="{34C962A3-80E4-4615-9B9D-AE8D2EEB4974}" type="presParOf" srcId="{44920F6F-7825-4258-B2CF-0D82BDA370B1}" destId="{86EAAA84-413D-4E42-AA0A-24B8515B78A0}" srcOrd="1" destOrd="0" presId="urn:microsoft.com/office/officeart/2005/8/layout/vList3#2"/>
    <dgm:cxn modelId="{BEC31827-9944-4EBB-89F4-460AE2206232}" type="presParOf" srcId="{134755C2-FC3C-493B-A506-2ED05683C02C}" destId="{9C3E7255-76A6-4DB3-83EE-C7FE0098ABD9}" srcOrd="1" destOrd="0" presId="urn:microsoft.com/office/officeart/2005/8/layout/vList3#2"/>
    <dgm:cxn modelId="{98395235-BA17-4062-8EC2-3384AEF2D490}" type="presParOf" srcId="{134755C2-FC3C-493B-A506-2ED05683C02C}" destId="{0C504823-1321-4026-9397-D181FE6FC524}" srcOrd="2" destOrd="0" presId="urn:microsoft.com/office/officeart/2005/8/layout/vList3#2"/>
    <dgm:cxn modelId="{5AE41A9E-DCD3-4E35-8E46-4D3F39395367}" type="presParOf" srcId="{0C504823-1321-4026-9397-D181FE6FC524}" destId="{42AC8B7C-2E00-4B03-8D13-F18E8FC35FBE}" srcOrd="0" destOrd="0" presId="urn:microsoft.com/office/officeart/2005/8/layout/vList3#2"/>
    <dgm:cxn modelId="{98DBFD96-4501-4AE2-9935-89725CEEFC60}" type="presParOf" srcId="{0C504823-1321-4026-9397-D181FE6FC524}" destId="{8E7A616A-B3BF-44D2-B8CD-9374BFD0C8FF}" srcOrd="1" destOrd="0" presId="urn:microsoft.com/office/officeart/2005/8/layout/vList3#2"/>
    <dgm:cxn modelId="{DB719F0A-4B42-4B17-A840-D6CFB8D12ABF}" type="presParOf" srcId="{134755C2-FC3C-493B-A506-2ED05683C02C}" destId="{93E82BA5-832A-4768-BEC7-3A7DFA62391F}" srcOrd="3" destOrd="0" presId="urn:microsoft.com/office/officeart/2005/8/layout/vList3#2"/>
    <dgm:cxn modelId="{EDD9A931-53EC-426E-9708-775F9124D997}" type="presParOf" srcId="{134755C2-FC3C-493B-A506-2ED05683C02C}" destId="{A9E8BE30-A68B-43A4-A8E0-F419EA0B1898}" srcOrd="4" destOrd="0" presId="urn:microsoft.com/office/officeart/2005/8/layout/vList3#2"/>
    <dgm:cxn modelId="{CD068142-7CA2-48FA-8BA3-41F0CFA125BA}" type="presParOf" srcId="{A9E8BE30-A68B-43A4-A8E0-F419EA0B1898}" destId="{8AB0C7E7-BA53-4ACE-A335-D3D43972BA19}" srcOrd="0" destOrd="0" presId="urn:microsoft.com/office/officeart/2005/8/layout/vList3#2"/>
    <dgm:cxn modelId="{F8C10431-423B-4AA8-89BB-DD1AB84CEBCB}" type="presParOf" srcId="{A9E8BE30-A68B-43A4-A8E0-F419EA0B1898}" destId="{0EF2BB35-3FC1-49E6-9557-49E4E32CAC0D}" srcOrd="1" destOrd="0" presId="urn:microsoft.com/office/officeart/2005/8/layout/vList3#2"/>
    <dgm:cxn modelId="{AACD21DD-6B5A-4346-9F32-E202E264ECBA}" type="presParOf" srcId="{134755C2-FC3C-493B-A506-2ED05683C02C}" destId="{2D3F6350-DCEB-4A2C-8479-DEED06AFB042}" srcOrd="5" destOrd="0" presId="urn:microsoft.com/office/officeart/2005/8/layout/vList3#2"/>
    <dgm:cxn modelId="{26645D76-172D-450A-8461-8BA619DFDBE4}" type="presParOf" srcId="{134755C2-FC3C-493B-A506-2ED05683C02C}" destId="{089CD6E9-A992-441A-A6B3-8D9FB8F2ABEF}" srcOrd="6" destOrd="0" presId="urn:microsoft.com/office/officeart/2005/8/layout/vList3#2"/>
    <dgm:cxn modelId="{97B5037C-1AB9-4C0A-B40E-4EC6417FA523}" type="presParOf" srcId="{089CD6E9-A992-441A-A6B3-8D9FB8F2ABEF}" destId="{55847E56-B2EC-47E0-B51F-B17326CC59A3}" srcOrd="0" destOrd="0" presId="urn:microsoft.com/office/officeart/2005/8/layout/vList3#2"/>
    <dgm:cxn modelId="{0B7480F0-C37D-4793-BE71-065BEB6C5ED7}" type="presParOf" srcId="{089CD6E9-A992-441A-A6B3-8D9FB8F2ABEF}" destId="{B9F45310-9637-4630-A087-40EAA23ADC6C}" srcOrd="1" destOrd="0" presId="urn:microsoft.com/office/officeart/2005/8/layout/vList3#2"/>
    <dgm:cxn modelId="{43E82450-6F9A-47CC-8DE9-949C1FD9914B}" type="presParOf" srcId="{134755C2-FC3C-493B-A506-2ED05683C02C}" destId="{39CC9FA3-0D41-468F-948E-4F00F448A9C0}" srcOrd="7" destOrd="0" presId="urn:microsoft.com/office/officeart/2005/8/layout/vList3#2"/>
    <dgm:cxn modelId="{E3754E02-EF93-4D19-AD58-6C97425051EB}" type="presParOf" srcId="{134755C2-FC3C-493B-A506-2ED05683C02C}" destId="{0C5C0674-55A4-44E7-931F-CDAE05C2EBDC}" srcOrd="8" destOrd="0" presId="urn:microsoft.com/office/officeart/2005/8/layout/vList3#2"/>
    <dgm:cxn modelId="{4051AF2B-EEBB-45F1-A8EF-020384F062E1}" type="presParOf" srcId="{0C5C0674-55A4-44E7-931F-CDAE05C2EBDC}" destId="{649F3063-EDBD-44DB-B818-61D1F2F5192D}" srcOrd="0" destOrd="0" presId="urn:microsoft.com/office/officeart/2005/8/layout/vList3#2"/>
    <dgm:cxn modelId="{D4746980-7619-47D4-9904-3A5A8C616905}" type="presParOf" srcId="{0C5C0674-55A4-44E7-931F-CDAE05C2EBDC}" destId="{E3443604-98CD-42BF-A2D6-FC3ABCA42408}" srcOrd="1" destOrd="0" presId="urn:microsoft.com/office/officeart/2005/8/layout/vList3#2"/>
    <dgm:cxn modelId="{5255B3B5-2706-4ECF-9F72-B5E0EF1583DF}" type="presParOf" srcId="{134755C2-FC3C-493B-A506-2ED05683C02C}" destId="{8FBACE53-203C-491B-A00D-AC0A015E94A1}" srcOrd="9" destOrd="0" presId="urn:microsoft.com/office/officeart/2005/8/layout/vList3#2"/>
    <dgm:cxn modelId="{19C35E06-07E0-46D8-839A-43DF3FF9CC8C}" type="presParOf" srcId="{134755C2-FC3C-493B-A506-2ED05683C02C}" destId="{CCA9519A-C433-4D4D-9F60-45B15C55C4D1}" srcOrd="10" destOrd="0" presId="urn:microsoft.com/office/officeart/2005/8/layout/vList3#2"/>
    <dgm:cxn modelId="{77C397A2-720B-47FA-8466-4C4534A83C00}" type="presParOf" srcId="{CCA9519A-C433-4D4D-9F60-45B15C55C4D1}" destId="{AA6058B5-BAA7-45F4-9AE9-670D86212B53}" srcOrd="0" destOrd="0" presId="urn:microsoft.com/office/officeart/2005/8/layout/vList3#2"/>
    <dgm:cxn modelId="{70A5E48B-15DA-4A25-A1BF-F9DD9B5CCF4D}" type="presParOf" srcId="{CCA9519A-C433-4D4D-9F60-45B15C55C4D1}" destId="{3DF864BA-3780-4568-B940-0B8848A9D40B}" srcOrd="1" destOrd="0" presId="urn:microsoft.com/office/officeart/2005/8/layout/vList3#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A34942-5B62-43E3-9E3A-17858F3F805E}" type="doc">
      <dgm:prSet loTypeId="urn:microsoft.com/office/officeart/2005/8/layout/vList2" loCatId="list" qsTypeId="urn:microsoft.com/office/officeart/2005/8/quickstyle/simple1#7" qsCatId="simple" csTypeId="urn:microsoft.com/office/officeart/2005/8/colors/accent1_2#5" csCatId="accent1"/>
      <dgm:spPr/>
      <dgm:t>
        <a:bodyPr/>
        <a:lstStyle/>
        <a:p>
          <a:endParaRPr lang="en-US"/>
        </a:p>
      </dgm:t>
    </dgm:pt>
    <dgm:pt modelId="{1A34BF2C-6397-49F3-8CE5-CC4067E98E59}">
      <dgm:prSet custT="1"/>
      <dgm:spPr/>
      <dgm:t>
        <a:bodyPr/>
        <a:lstStyle/>
        <a:p>
          <a:pPr algn="ctr" rtl="0"/>
          <a:r>
            <a:rPr lang="en-US" sz="4300" b="1" dirty="0" smtClean="0"/>
            <a:t>Unity at the Top</a:t>
          </a:r>
          <a:endParaRPr lang="en-US" sz="4300" b="1" dirty="0"/>
        </a:p>
      </dgm:t>
    </dgm:pt>
    <dgm:pt modelId="{2CCCD6AB-9584-4AA1-A681-33471C1B4B32}" type="parTrans" cxnId="{9E022960-164F-4D57-83BB-FA8D18C80854}">
      <dgm:prSet/>
      <dgm:spPr/>
      <dgm:t>
        <a:bodyPr/>
        <a:lstStyle/>
        <a:p>
          <a:endParaRPr lang="en-US"/>
        </a:p>
      </dgm:t>
    </dgm:pt>
    <dgm:pt modelId="{7958864C-51C3-4C7E-AD32-DE3CA176B098}" type="sibTrans" cxnId="{9E022960-164F-4D57-83BB-FA8D18C80854}">
      <dgm:prSet/>
      <dgm:spPr/>
      <dgm:t>
        <a:bodyPr/>
        <a:lstStyle/>
        <a:p>
          <a:endParaRPr lang="en-US"/>
        </a:p>
      </dgm:t>
    </dgm:pt>
    <dgm:pt modelId="{22D23AED-6870-4685-874F-EFA8BD404F36}" type="pres">
      <dgm:prSet presAssocID="{85A34942-5B62-43E3-9E3A-17858F3F805E}" presName="linear" presStyleCnt="0">
        <dgm:presLayoutVars>
          <dgm:animLvl val="lvl"/>
          <dgm:resizeHandles val="exact"/>
        </dgm:presLayoutVars>
      </dgm:prSet>
      <dgm:spPr/>
      <dgm:t>
        <a:bodyPr/>
        <a:lstStyle/>
        <a:p>
          <a:endParaRPr lang="en-US"/>
        </a:p>
      </dgm:t>
    </dgm:pt>
    <dgm:pt modelId="{470D0C18-47AD-4961-94B9-ED62ABC54262}" type="pres">
      <dgm:prSet presAssocID="{1A34BF2C-6397-49F3-8CE5-CC4067E98E59}" presName="parentText" presStyleLbl="node1" presStyleIdx="0" presStyleCnt="1">
        <dgm:presLayoutVars>
          <dgm:chMax val="0"/>
          <dgm:bulletEnabled val="1"/>
        </dgm:presLayoutVars>
      </dgm:prSet>
      <dgm:spPr/>
      <dgm:t>
        <a:bodyPr/>
        <a:lstStyle/>
        <a:p>
          <a:endParaRPr lang="en-US"/>
        </a:p>
      </dgm:t>
    </dgm:pt>
  </dgm:ptLst>
  <dgm:cxnLst>
    <dgm:cxn modelId="{9E022960-164F-4D57-83BB-FA8D18C80854}" srcId="{85A34942-5B62-43E3-9E3A-17858F3F805E}" destId="{1A34BF2C-6397-49F3-8CE5-CC4067E98E59}" srcOrd="0" destOrd="0" parTransId="{2CCCD6AB-9584-4AA1-A681-33471C1B4B32}" sibTransId="{7958864C-51C3-4C7E-AD32-DE3CA176B098}"/>
    <dgm:cxn modelId="{33A5430C-818B-4DF1-B69F-B3C5DD17C9B8}" type="presOf" srcId="{85A34942-5B62-43E3-9E3A-17858F3F805E}" destId="{22D23AED-6870-4685-874F-EFA8BD404F36}" srcOrd="0" destOrd="0" presId="urn:microsoft.com/office/officeart/2005/8/layout/vList2"/>
    <dgm:cxn modelId="{2D751E2F-D844-4A3E-82A5-8EA54447CAE1}" type="presOf" srcId="{1A34BF2C-6397-49F3-8CE5-CC4067E98E59}" destId="{470D0C18-47AD-4961-94B9-ED62ABC54262}" srcOrd="0" destOrd="0" presId="urn:microsoft.com/office/officeart/2005/8/layout/vList2"/>
    <dgm:cxn modelId="{2FF1709E-63C2-419F-8B11-04F14B70DA49}" type="presParOf" srcId="{22D23AED-6870-4685-874F-EFA8BD404F36}" destId="{470D0C18-47AD-4961-94B9-ED62ABC54262}"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DEC8D3-5348-4BC9-9CD3-5C90594DCC7E}">
      <dsp:nvSpPr>
        <dsp:cNvPr id="0" name=""/>
        <dsp:cNvSpPr/>
      </dsp:nvSpPr>
      <dsp:spPr>
        <a:xfrm>
          <a:off x="0" y="563"/>
          <a:ext cx="8305800" cy="989472"/>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baseline="0" dirty="0" smtClean="0"/>
            <a:t>National Network of State School Improvement Leaders (NNSSIL)</a:t>
          </a:r>
          <a:endParaRPr lang="en-US" sz="3200" kern="1200" dirty="0"/>
        </a:p>
      </dsp:txBody>
      <dsp:txXfrm>
        <a:off x="48302" y="48865"/>
        <a:ext cx="8209196" cy="89286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CEBA1F-EE6C-43ED-8C9B-4CC023A49246}">
      <dsp:nvSpPr>
        <dsp:cNvPr id="0" name=""/>
        <dsp:cNvSpPr/>
      </dsp:nvSpPr>
      <dsp:spPr>
        <a:xfrm>
          <a:off x="0" y="4777"/>
          <a:ext cx="7927848"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Confront The Brutal Facts</a:t>
          </a:r>
          <a:endParaRPr lang="en-US" sz="4300" b="1" kern="1200" dirty="0"/>
        </a:p>
      </dsp:txBody>
      <dsp:txXfrm>
        <a:off x="47891" y="52668"/>
        <a:ext cx="7832066" cy="88526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A93D1-FEAE-4042-B427-1CA641D9E2E1}">
      <dsp:nvSpPr>
        <dsp:cNvPr id="0" name=""/>
        <dsp:cNvSpPr/>
      </dsp:nvSpPr>
      <dsp:spPr>
        <a:xfrm>
          <a:off x="3977" y="2250"/>
          <a:ext cx="8145444" cy="1082240"/>
        </a:xfrm>
        <a:prstGeom prst="round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US" sz="2900" kern="1200" dirty="0" smtClean="0"/>
            <a:t>Help the district staff and school leaders “feel the problem”</a:t>
          </a:r>
          <a:endParaRPr lang="en-US" sz="2900" kern="1200" dirty="0"/>
        </a:p>
      </dsp:txBody>
      <dsp:txXfrm>
        <a:off x="56808" y="55081"/>
        <a:ext cx="8039782" cy="976578"/>
      </dsp:txXfrm>
    </dsp:sp>
    <dsp:sp modelId="{9E61B9FB-0114-4E7C-8269-01EBD87F58A3}">
      <dsp:nvSpPr>
        <dsp:cNvPr id="0" name=""/>
        <dsp:cNvSpPr/>
      </dsp:nvSpPr>
      <dsp:spPr>
        <a:xfrm>
          <a:off x="3977" y="1138603"/>
          <a:ext cx="8145444" cy="1082240"/>
        </a:xfrm>
        <a:prstGeom prst="roundRect">
          <a:avLst/>
        </a:prstGeom>
        <a:solidFill>
          <a:schemeClr val="accent1">
            <a:shade val="80000"/>
            <a:hueOff val="68307"/>
            <a:satOff val="-8763"/>
            <a:lumOff val="112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US" sz="2900" kern="1200" dirty="0" smtClean="0"/>
            <a:t>Focus on the need for change from the perspective of the students</a:t>
          </a:r>
          <a:endParaRPr lang="en-US" sz="2900" kern="1200" dirty="0"/>
        </a:p>
      </dsp:txBody>
      <dsp:txXfrm>
        <a:off x="56808" y="1191434"/>
        <a:ext cx="8039782" cy="976578"/>
      </dsp:txXfrm>
    </dsp:sp>
    <dsp:sp modelId="{41A1B359-A560-4039-B79A-AF5455A1E66E}">
      <dsp:nvSpPr>
        <dsp:cNvPr id="0" name=""/>
        <dsp:cNvSpPr/>
      </dsp:nvSpPr>
      <dsp:spPr>
        <a:xfrm>
          <a:off x="3977" y="2274956"/>
          <a:ext cx="8145444" cy="1082240"/>
        </a:xfrm>
        <a:prstGeom prst="roundRect">
          <a:avLst/>
        </a:prstGeom>
        <a:solidFill>
          <a:schemeClr val="accent1">
            <a:shade val="80000"/>
            <a:hueOff val="136615"/>
            <a:satOff val="-17525"/>
            <a:lumOff val="2259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US" sz="2900" kern="1200" dirty="0" smtClean="0"/>
            <a:t>Present the brutal facts about the consequences to students of a poor education</a:t>
          </a:r>
          <a:endParaRPr lang="en-US" sz="2900" kern="1200" dirty="0"/>
        </a:p>
      </dsp:txBody>
      <dsp:txXfrm>
        <a:off x="56808" y="2327787"/>
        <a:ext cx="8039782" cy="976578"/>
      </dsp:txXfrm>
    </dsp:sp>
    <dsp:sp modelId="{F252F0E9-95D8-4096-8C2D-9F95F07C3560}">
      <dsp:nvSpPr>
        <dsp:cNvPr id="0" name=""/>
        <dsp:cNvSpPr/>
      </dsp:nvSpPr>
      <dsp:spPr>
        <a:xfrm>
          <a:off x="3977" y="3411308"/>
          <a:ext cx="8145444" cy="1082240"/>
        </a:xfrm>
        <a:prstGeom prst="roundRect">
          <a:avLst/>
        </a:prstGeom>
        <a:solidFill>
          <a:schemeClr val="accent1">
            <a:shade val="80000"/>
            <a:hueOff val="204922"/>
            <a:satOff val="-26288"/>
            <a:lumOff val="3389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0">
            <a:lnSpc>
              <a:spcPct val="90000"/>
            </a:lnSpc>
            <a:spcBef>
              <a:spcPct val="0"/>
            </a:spcBef>
            <a:spcAft>
              <a:spcPct val="35000"/>
            </a:spcAft>
          </a:pPr>
          <a:r>
            <a:rPr lang="en-US" sz="2900" i="1" kern="1200" baseline="0" dirty="0" smtClean="0">
              <a:solidFill>
                <a:srgbClr xmlns:mc="http://schemas.openxmlformats.org/markup-compatibility/2006" xmlns:a14="http://schemas.microsoft.com/office/drawing/2010/main" val="000000" mc:Ignorable=""/>
              </a:solidFill>
            </a:rPr>
            <a:t>“Create the urgency and buy-in among school leaders needed to move forward” </a:t>
          </a:r>
          <a:r>
            <a:rPr lang="en-US" sz="2900" kern="1200" baseline="0" dirty="0" smtClean="0">
              <a:solidFill>
                <a:srgbClr xmlns:mc="http://schemas.openxmlformats.org/markup-compatibility/2006" xmlns:a14="http://schemas.microsoft.com/office/drawing/2010/main" val="000000" mc:Ignorable=""/>
              </a:solidFill>
            </a:rPr>
            <a:t>(Lane, 2009, p.23).</a:t>
          </a:r>
          <a:endParaRPr lang="en-US" sz="2900" i="1" kern="1200" baseline="0" dirty="0">
            <a:solidFill>
              <a:srgbClr xmlns:mc="http://schemas.openxmlformats.org/markup-compatibility/2006" xmlns:a14="http://schemas.microsoft.com/office/drawing/2010/main" val="000000" mc:Ignorable=""/>
            </a:solidFill>
          </a:endParaRPr>
        </a:p>
      </dsp:txBody>
      <dsp:txXfrm>
        <a:off x="56808" y="3464139"/>
        <a:ext cx="8039782" cy="97657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2280A-975A-4523-B8F1-6020EA6191E3}">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Outreach to the Community</a:t>
          </a:r>
          <a:endParaRPr lang="en-US" sz="4300" b="1" kern="1200" dirty="0"/>
        </a:p>
      </dsp:txBody>
      <dsp:txXfrm>
        <a:off x="47891" y="52668"/>
        <a:ext cx="8057618" cy="885263"/>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221ED9-1B5D-44F3-AB86-D413234BD57E}">
      <dsp:nvSpPr>
        <dsp:cNvPr id="0" name=""/>
        <dsp:cNvSpPr/>
      </dsp:nvSpPr>
      <dsp:spPr>
        <a:xfrm>
          <a:off x="0" y="0"/>
          <a:ext cx="4648199" cy="4648199"/>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646F3F-70CF-4C9B-9F54-5FF07FB9E14F}">
      <dsp:nvSpPr>
        <dsp:cNvPr id="0" name=""/>
        <dsp:cNvSpPr/>
      </dsp:nvSpPr>
      <dsp:spPr>
        <a:xfrm>
          <a:off x="2324099" y="0"/>
          <a:ext cx="5829300" cy="4648199"/>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Convey both the </a:t>
          </a:r>
          <a:r>
            <a:rPr lang="en-US" sz="2400" u="sng" kern="1200" dirty="0" smtClean="0"/>
            <a:t>need</a:t>
          </a:r>
          <a:r>
            <a:rPr lang="en-US" sz="2400" kern="1200" dirty="0" smtClean="0"/>
            <a:t> and the </a:t>
          </a:r>
          <a:r>
            <a:rPr lang="en-US" sz="2400" u="sng" kern="1200" dirty="0" smtClean="0"/>
            <a:t>vision</a:t>
          </a:r>
          <a:endParaRPr lang="en-US" sz="2400" kern="1200" dirty="0"/>
        </a:p>
      </dsp:txBody>
      <dsp:txXfrm>
        <a:off x="2324099" y="0"/>
        <a:ext cx="5829300" cy="581026"/>
      </dsp:txXfrm>
    </dsp:sp>
    <dsp:sp modelId="{8505EEE2-D645-44EF-AE65-09653DB98064}">
      <dsp:nvSpPr>
        <dsp:cNvPr id="0" name=""/>
        <dsp:cNvSpPr/>
      </dsp:nvSpPr>
      <dsp:spPr>
        <a:xfrm>
          <a:off x="406718" y="581026"/>
          <a:ext cx="3834763" cy="3834763"/>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FC4098-7280-42D0-9AD7-BAB365AEAB1A}">
      <dsp:nvSpPr>
        <dsp:cNvPr id="0" name=""/>
        <dsp:cNvSpPr/>
      </dsp:nvSpPr>
      <dsp:spPr>
        <a:xfrm>
          <a:off x="2324099" y="581026"/>
          <a:ext cx="5829300" cy="3834763"/>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Communicate the benefits to students</a:t>
          </a:r>
          <a:endParaRPr lang="en-US" sz="2400" kern="1200" dirty="0"/>
        </a:p>
      </dsp:txBody>
      <dsp:txXfrm>
        <a:off x="2324099" y="581026"/>
        <a:ext cx="5829300" cy="581026"/>
      </dsp:txXfrm>
    </dsp:sp>
    <dsp:sp modelId="{59F6FF16-52B1-4636-9F93-3C822B8AD755}">
      <dsp:nvSpPr>
        <dsp:cNvPr id="0" name=""/>
        <dsp:cNvSpPr/>
      </dsp:nvSpPr>
      <dsp:spPr>
        <a:xfrm>
          <a:off x="813436" y="1162053"/>
          <a:ext cx="3021326" cy="3021326"/>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BA688E-52A4-4A14-ACA5-73EB9824A237}">
      <dsp:nvSpPr>
        <dsp:cNvPr id="0" name=""/>
        <dsp:cNvSpPr/>
      </dsp:nvSpPr>
      <dsp:spPr>
        <a:xfrm>
          <a:off x="2324099" y="1162053"/>
          <a:ext cx="5829300" cy="3021326"/>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Engage parents, students, prospective students</a:t>
          </a:r>
          <a:endParaRPr lang="en-US" sz="2400" kern="1200" dirty="0"/>
        </a:p>
      </dsp:txBody>
      <dsp:txXfrm>
        <a:off x="2324099" y="1162053"/>
        <a:ext cx="5829300" cy="581021"/>
      </dsp:txXfrm>
    </dsp:sp>
    <dsp:sp modelId="{E7CEEA6E-9BED-4BA2-A2E3-EE4450ECA1AE}">
      <dsp:nvSpPr>
        <dsp:cNvPr id="0" name=""/>
        <dsp:cNvSpPr/>
      </dsp:nvSpPr>
      <dsp:spPr>
        <a:xfrm>
          <a:off x="1220152" y="1743074"/>
          <a:ext cx="2207894" cy="2207894"/>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036495-D177-4F2F-AA4F-4536BE366962}">
      <dsp:nvSpPr>
        <dsp:cNvPr id="0" name=""/>
        <dsp:cNvSpPr/>
      </dsp:nvSpPr>
      <dsp:spPr>
        <a:xfrm>
          <a:off x="2324099" y="1743074"/>
          <a:ext cx="5829300" cy="2207894"/>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Meet the community in the community</a:t>
          </a:r>
          <a:endParaRPr lang="en-US" sz="2400" kern="1200" dirty="0"/>
        </a:p>
      </dsp:txBody>
      <dsp:txXfrm>
        <a:off x="2324099" y="1743074"/>
        <a:ext cx="5829300" cy="581026"/>
      </dsp:txXfrm>
    </dsp:sp>
    <dsp:sp modelId="{F6385D4A-3ED7-44E9-BBDF-C9D6428A5CA7}">
      <dsp:nvSpPr>
        <dsp:cNvPr id="0" name=""/>
        <dsp:cNvSpPr/>
      </dsp:nvSpPr>
      <dsp:spPr>
        <a:xfrm>
          <a:off x="1626870" y="2324101"/>
          <a:ext cx="1394458" cy="1394458"/>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14A7B1-00C1-4493-8340-EDAA128A14CD}">
      <dsp:nvSpPr>
        <dsp:cNvPr id="0" name=""/>
        <dsp:cNvSpPr/>
      </dsp:nvSpPr>
      <dsp:spPr>
        <a:xfrm>
          <a:off x="2324099" y="2324101"/>
          <a:ext cx="5829300" cy="1394458"/>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kern="1200" dirty="0" smtClean="0"/>
            <a:t>Convey both the vision and the reason that change is necessary</a:t>
          </a:r>
          <a:endParaRPr lang="en-US" sz="2400" kern="1200" dirty="0"/>
        </a:p>
      </dsp:txBody>
      <dsp:txXfrm>
        <a:off x="2324099" y="2324101"/>
        <a:ext cx="5829300" cy="581026"/>
      </dsp:txXfrm>
    </dsp:sp>
    <dsp:sp modelId="{39F9DE1E-2238-4FDB-B2DE-3C2BA9095DBF}">
      <dsp:nvSpPr>
        <dsp:cNvPr id="0" name=""/>
        <dsp:cNvSpPr/>
      </dsp:nvSpPr>
      <dsp:spPr>
        <a:xfrm>
          <a:off x="2033589" y="2905128"/>
          <a:ext cx="581021" cy="581021"/>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802A63-E04F-437A-BB80-030EBE06F5E9}">
      <dsp:nvSpPr>
        <dsp:cNvPr id="0" name=""/>
        <dsp:cNvSpPr/>
      </dsp:nvSpPr>
      <dsp:spPr>
        <a:xfrm>
          <a:off x="2324099" y="2905128"/>
          <a:ext cx="5829300" cy="581021"/>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baseline="0" dirty="0" smtClean="0">
              <a:solidFill>
                <a:srgbClr xmlns:mc="http://schemas.openxmlformats.org/markup-compatibility/2006" xmlns:a14="http://schemas.microsoft.com/office/drawing/2010/main" val="000000" mc:Ignorable=""/>
              </a:solidFill>
            </a:rPr>
            <a:t>“</a:t>
          </a:r>
          <a:r>
            <a:rPr lang="en-US" sz="1600" i="1" kern="1200" baseline="0" dirty="0" smtClean="0">
              <a:solidFill>
                <a:srgbClr xmlns:mc="http://schemas.openxmlformats.org/markup-compatibility/2006" xmlns:a14="http://schemas.microsoft.com/office/drawing/2010/main" val="000000" mc:Ignorable=""/>
              </a:solidFill>
            </a:rPr>
            <a:t>Outreach should not only ‘sell the school’ but also ‘sell the </a:t>
          </a:r>
          <a:br>
            <a:rPr lang="en-US" sz="1600" i="1" kern="1200" baseline="0" dirty="0" smtClean="0">
              <a:solidFill>
                <a:srgbClr xmlns:mc="http://schemas.openxmlformats.org/markup-compatibility/2006" xmlns:a14="http://schemas.microsoft.com/office/drawing/2010/main" val="000000" mc:Ignorable=""/>
              </a:solidFill>
            </a:rPr>
          </a:br>
          <a:r>
            <a:rPr lang="en-US" sz="1600" i="1" kern="1200" baseline="0" dirty="0" smtClean="0">
              <a:solidFill>
                <a:srgbClr xmlns:mc="http://schemas.openxmlformats.org/markup-compatibility/2006" xmlns:a14="http://schemas.microsoft.com/office/drawing/2010/main" val="000000" mc:Ignorable=""/>
              </a:solidFill>
            </a:rPr>
            <a:t>fact that change must and has come to the school’” </a:t>
          </a:r>
          <a:r>
            <a:rPr lang="en-US" sz="1600" kern="1200" baseline="0" dirty="0" smtClean="0">
              <a:solidFill>
                <a:srgbClr xmlns:mc="http://schemas.openxmlformats.org/markup-compatibility/2006" xmlns:a14="http://schemas.microsoft.com/office/drawing/2010/main" val="000000" mc:Ignorable=""/>
              </a:solidFill>
            </a:rPr>
            <a:t>(IES, </a:t>
          </a:r>
          <a:br>
            <a:rPr lang="en-US" sz="1600" kern="1200" baseline="0" dirty="0" smtClean="0">
              <a:solidFill>
                <a:srgbClr xmlns:mc="http://schemas.openxmlformats.org/markup-compatibility/2006" xmlns:a14="http://schemas.microsoft.com/office/drawing/2010/main" val="000000" mc:Ignorable=""/>
              </a:solidFill>
            </a:rPr>
          </a:br>
          <a:r>
            <a:rPr lang="en-US" sz="1600" kern="1200" baseline="0" dirty="0" smtClean="0">
              <a:solidFill>
                <a:srgbClr xmlns:mc="http://schemas.openxmlformats.org/markup-compatibility/2006" xmlns:a14="http://schemas.microsoft.com/office/drawing/2010/main" val="000000" mc:Ignorable=""/>
              </a:solidFill>
            </a:rPr>
            <a:t>2008, p.12).</a:t>
          </a:r>
          <a:endParaRPr lang="en-US" sz="1600" kern="1200" baseline="0" dirty="0">
            <a:solidFill>
              <a:srgbClr xmlns:mc="http://schemas.openxmlformats.org/markup-compatibility/2006" xmlns:a14="http://schemas.microsoft.com/office/drawing/2010/main" val="000000" mc:Ignorable=""/>
            </a:solidFill>
          </a:endParaRPr>
        </a:p>
      </dsp:txBody>
      <dsp:txXfrm>
        <a:off x="2324099" y="2905128"/>
        <a:ext cx="5829300" cy="58102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B29BD-C302-4B92-8F27-C1123F1377DD}">
      <dsp:nvSpPr>
        <dsp:cNvPr id="0" name=""/>
        <dsp:cNvSpPr/>
      </dsp:nvSpPr>
      <dsp:spPr>
        <a:xfrm>
          <a:off x="0" y="27592"/>
          <a:ext cx="8153400" cy="93541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rtl="0">
            <a:lnSpc>
              <a:spcPct val="90000"/>
            </a:lnSpc>
            <a:spcBef>
              <a:spcPct val="0"/>
            </a:spcBef>
            <a:spcAft>
              <a:spcPct val="35000"/>
            </a:spcAft>
          </a:pPr>
          <a:r>
            <a:rPr lang="en-US" sz="4100" b="1" kern="1200" dirty="0" smtClean="0"/>
            <a:t>Build Civic Responsibility and Pride</a:t>
          </a:r>
          <a:endParaRPr lang="en-US" sz="4100" b="1" kern="1200" dirty="0"/>
        </a:p>
      </dsp:txBody>
      <dsp:txXfrm>
        <a:off x="45663" y="73255"/>
        <a:ext cx="8062074" cy="84408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3E994-996D-4FC7-9CFB-4D373108C360}">
      <dsp:nvSpPr>
        <dsp:cNvPr id="0" name=""/>
        <dsp:cNvSpPr/>
      </dsp:nvSpPr>
      <dsp:spPr>
        <a:xfrm>
          <a:off x="0" y="1637"/>
          <a:ext cx="8153400" cy="887041"/>
        </a:xfrm>
        <a:prstGeom prst="round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Get timely information to community in straightforward manner</a:t>
          </a:r>
          <a:endParaRPr lang="en-US" sz="2400" kern="1200" dirty="0"/>
        </a:p>
      </dsp:txBody>
      <dsp:txXfrm>
        <a:off x="43302" y="44939"/>
        <a:ext cx="8066796" cy="800437"/>
      </dsp:txXfrm>
    </dsp:sp>
    <dsp:sp modelId="{CFB2F089-A80F-4967-81A2-EED3728FDFD7}">
      <dsp:nvSpPr>
        <dsp:cNvPr id="0" name=""/>
        <dsp:cNvSpPr/>
      </dsp:nvSpPr>
      <dsp:spPr>
        <a:xfrm>
          <a:off x="0" y="903008"/>
          <a:ext cx="8153400" cy="887041"/>
        </a:xfrm>
        <a:prstGeom prst="roundRect">
          <a:avLst/>
        </a:prstGeom>
        <a:solidFill>
          <a:schemeClr val="accent1">
            <a:shade val="80000"/>
            <a:hueOff val="51231"/>
            <a:satOff val="-6572"/>
            <a:lumOff val="8472"/>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Make the community part of the vision</a:t>
          </a:r>
          <a:endParaRPr lang="en-US" sz="2400" kern="1200" dirty="0"/>
        </a:p>
      </dsp:txBody>
      <dsp:txXfrm>
        <a:off x="43302" y="946310"/>
        <a:ext cx="8066796" cy="800437"/>
      </dsp:txXfrm>
    </dsp:sp>
    <dsp:sp modelId="{42C5B016-B456-4583-B817-C471CBE6FD11}">
      <dsp:nvSpPr>
        <dsp:cNvPr id="0" name=""/>
        <dsp:cNvSpPr/>
      </dsp:nvSpPr>
      <dsp:spPr>
        <a:xfrm>
          <a:off x="0" y="1804379"/>
          <a:ext cx="8153400" cy="887041"/>
        </a:xfrm>
        <a:prstGeom prst="roundRect">
          <a:avLst/>
        </a:prstGeom>
        <a:solidFill>
          <a:schemeClr val="accent1">
            <a:shade val="80000"/>
            <a:hueOff val="102461"/>
            <a:satOff val="-13144"/>
            <a:lumOff val="1694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Appeal to civic responsibility and pride</a:t>
          </a:r>
          <a:endParaRPr lang="en-US" sz="2400" kern="1200" dirty="0"/>
        </a:p>
      </dsp:txBody>
      <dsp:txXfrm>
        <a:off x="43302" y="1847681"/>
        <a:ext cx="8066796" cy="800437"/>
      </dsp:txXfrm>
    </dsp:sp>
    <dsp:sp modelId="{19DA221D-DE27-4C6F-BD86-45B9D8F448A5}">
      <dsp:nvSpPr>
        <dsp:cNvPr id="0" name=""/>
        <dsp:cNvSpPr/>
      </dsp:nvSpPr>
      <dsp:spPr>
        <a:xfrm>
          <a:off x="0" y="2705750"/>
          <a:ext cx="8153400" cy="887041"/>
        </a:xfrm>
        <a:prstGeom prst="roundRect">
          <a:avLst/>
        </a:prstGeom>
        <a:solidFill>
          <a:schemeClr val="accent1">
            <a:shade val="80000"/>
            <a:hueOff val="153692"/>
            <a:satOff val="-19716"/>
            <a:lumOff val="2541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Engage reform players</a:t>
          </a:r>
          <a:endParaRPr lang="en-US" sz="2400" kern="1200" dirty="0"/>
        </a:p>
      </dsp:txBody>
      <dsp:txXfrm>
        <a:off x="43302" y="2749052"/>
        <a:ext cx="8066796" cy="800437"/>
      </dsp:txXfrm>
    </dsp:sp>
    <dsp:sp modelId="{19D71858-7B38-4BFB-A9EE-70CB80C1AC5D}">
      <dsp:nvSpPr>
        <dsp:cNvPr id="0" name=""/>
        <dsp:cNvSpPr/>
      </dsp:nvSpPr>
      <dsp:spPr>
        <a:xfrm>
          <a:off x="0" y="3607121"/>
          <a:ext cx="8153400" cy="887041"/>
        </a:xfrm>
        <a:prstGeom prst="roundRect">
          <a:avLst/>
        </a:prstGeom>
        <a:solidFill>
          <a:schemeClr val="accent1">
            <a:shade val="80000"/>
            <a:hueOff val="204922"/>
            <a:satOff val="-26288"/>
            <a:lumOff val="3389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baseline="0" dirty="0" smtClean="0">
              <a:solidFill>
                <a:srgbClr xmlns:mc="http://schemas.openxmlformats.org/markup-compatibility/2006" xmlns:a14="http://schemas.microsoft.com/office/drawing/2010/main" val="000000" mc:Ignorable=""/>
              </a:solidFill>
            </a:rPr>
            <a:t>“</a:t>
          </a:r>
          <a:r>
            <a:rPr lang="en-US" sz="1700" i="1" kern="1200" baseline="0" dirty="0" smtClean="0">
              <a:solidFill>
                <a:srgbClr xmlns:mc="http://schemas.openxmlformats.org/markup-compatibility/2006" xmlns:a14="http://schemas.microsoft.com/office/drawing/2010/main" val="000000" mc:Ignorable=""/>
              </a:solidFill>
            </a:rPr>
            <a:t>Engage the community – parents, business leaders, civic groups, and churches – in improvement efforts, perhaps using data about poor student performance to demonstrate the need to change and so galvanize broad-based support for district initiatives” </a:t>
          </a:r>
          <a:r>
            <a:rPr lang="en-US" sz="1700" kern="1200" baseline="0" dirty="0" smtClean="0">
              <a:solidFill>
                <a:srgbClr xmlns:mc="http://schemas.openxmlformats.org/markup-compatibility/2006" xmlns:a14="http://schemas.microsoft.com/office/drawing/2010/main" val="000000" mc:Ignorable=""/>
              </a:solidFill>
            </a:rPr>
            <a:t>(Cawelti &amp; Protheroe, 2007, </a:t>
          </a:r>
          <a:r>
            <a:rPr lang="en-US" sz="1700" kern="1200" baseline="0" dirty="0" smtClean="0">
              <a:solidFill>
                <a:srgbClr xmlns:mc="http://schemas.openxmlformats.org/markup-compatibility/2006" xmlns:a14="http://schemas.microsoft.com/office/drawing/2010/main" val="000000" mc:Ignorable=""/>
              </a:solidFill>
            </a:rPr>
            <a:t>p. 33</a:t>
          </a:r>
          <a:r>
            <a:rPr lang="en-US" sz="1700" kern="1200" baseline="0" dirty="0" smtClean="0">
              <a:solidFill>
                <a:srgbClr xmlns:mc="http://schemas.openxmlformats.org/markup-compatibility/2006" xmlns:a14="http://schemas.microsoft.com/office/drawing/2010/main" val="000000" mc:Ignorable=""/>
              </a:solidFill>
            </a:rPr>
            <a:t>).</a:t>
          </a:r>
          <a:endParaRPr lang="en-US" sz="1700" i="1" kern="1200" baseline="0" dirty="0">
            <a:solidFill>
              <a:srgbClr xmlns:mc="http://schemas.openxmlformats.org/markup-compatibility/2006" xmlns:a14="http://schemas.microsoft.com/office/drawing/2010/main" val="000000" mc:Ignorable=""/>
            </a:solidFill>
          </a:endParaRPr>
        </a:p>
      </dsp:txBody>
      <dsp:txXfrm>
        <a:off x="43302" y="3650423"/>
        <a:ext cx="8066796" cy="80043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59357-1513-4411-90E9-9B0182AA2F1B}">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Pertinent Information</a:t>
          </a:r>
          <a:endParaRPr lang="en-US" sz="4300" b="1" kern="1200" dirty="0"/>
        </a:p>
      </dsp:txBody>
      <dsp:txXfrm>
        <a:off x="47891" y="52668"/>
        <a:ext cx="8057618" cy="88526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09941-1253-41AA-8384-D146742CBE52}">
      <dsp:nvSpPr>
        <dsp:cNvPr id="0" name=""/>
        <dsp:cNvSpPr/>
      </dsp:nvSpPr>
      <dsp:spPr>
        <a:xfrm>
          <a:off x="0" y="345549"/>
          <a:ext cx="8153400" cy="70726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kern="1200" dirty="0" smtClean="0"/>
            <a:t>Be prepared to present data on the current status</a:t>
          </a:r>
          <a:endParaRPr lang="en-US" sz="3100" kern="1200" dirty="0"/>
        </a:p>
      </dsp:txBody>
      <dsp:txXfrm>
        <a:off x="34526" y="380075"/>
        <a:ext cx="8084348" cy="638212"/>
      </dsp:txXfrm>
    </dsp:sp>
    <dsp:sp modelId="{D4DF9083-5AA6-4DD7-8D18-C8FEA9A0812C}">
      <dsp:nvSpPr>
        <dsp:cNvPr id="0" name=""/>
        <dsp:cNvSpPr/>
      </dsp:nvSpPr>
      <dsp:spPr>
        <a:xfrm>
          <a:off x="0" y="1186920"/>
          <a:ext cx="8153400" cy="70726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kern="1200" dirty="0" smtClean="0"/>
            <a:t>Show the long-term effects of poor performance</a:t>
          </a:r>
          <a:endParaRPr lang="en-US" sz="3100" kern="1200" dirty="0"/>
        </a:p>
      </dsp:txBody>
      <dsp:txXfrm>
        <a:off x="34526" y="1221446"/>
        <a:ext cx="8084348" cy="638212"/>
      </dsp:txXfrm>
    </dsp:sp>
    <dsp:sp modelId="{2113A342-B212-4383-BEAA-285D8B0DC695}">
      <dsp:nvSpPr>
        <dsp:cNvPr id="0" name=""/>
        <dsp:cNvSpPr/>
      </dsp:nvSpPr>
      <dsp:spPr>
        <a:xfrm>
          <a:off x="0" y="1894184"/>
          <a:ext cx="8153400" cy="1122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87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On students</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On families</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On the community</a:t>
          </a:r>
          <a:endParaRPr lang="en-US" sz="2400" kern="1200" dirty="0"/>
        </a:p>
      </dsp:txBody>
      <dsp:txXfrm>
        <a:off x="0" y="1894184"/>
        <a:ext cx="8153400" cy="1122975"/>
      </dsp:txXfrm>
    </dsp:sp>
    <dsp:sp modelId="{9ABF14F2-EFB8-40BF-B5B0-C81A7EA98A33}">
      <dsp:nvSpPr>
        <dsp:cNvPr id="0" name=""/>
        <dsp:cNvSpPr/>
      </dsp:nvSpPr>
      <dsp:spPr>
        <a:xfrm>
          <a:off x="0" y="3017160"/>
          <a:ext cx="8153400" cy="70726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kern="1200" dirty="0" smtClean="0"/>
            <a:t>Paint a vivid picture of what “will be”</a:t>
          </a:r>
          <a:endParaRPr lang="en-US" sz="3100" kern="1200" dirty="0"/>
        </a:p>
      </dsp:txBody>
      <dsp:txXfrm>
        <a:off x="34526" y="3051686"/>
        <a:ext cx="8084348" cy="63821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118E1-7173-4FA6-84C7-32BCB89A9E02}">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They Can Handle “The Truth”</a:t>
          </a:r>
          <a:endParaRPr lang="en-US" sz="4300" b="1" kern="1200" dirty="0"/>
        </a:p>
      </dsp:txBody>
      <dsp:txXfrm>
        <a:off x="47891" y="52668"/>
        <a:ext cx="8057618" cy="88526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D5AB8-AEBF-4EFF-A31F-09E7EDD09191}">
      <dsp:nvSpPr>
        <dsp:cNvPr id="0" name=""/>
        <dsp:cNvSpPr/>
      </dsp:nvSpPr>
      <dsp:spPr>
        <a:xfrm>
          <a:off x="600074" y="0"/>
          <a:ext cx="6800850" cy="4419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ADD518-297C-43CA-B345-32226E2FA9FE}">
      <dsp:nvSpPr>
        <dsp:cNvPr id="0" name=""/>
        <dsp:cNvSpPr/>
      </dsp:nvSpPr>
      <dsp:spPr>
        <a:xfrm>
          <a:off x="2734"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Explain even the toughest decisions, such as school closure </a:t>
          </a:r>
          <a:endParaRPr lang="en-US" sz="1800" kern="1200" dirty="0"/>
        </a:p>
      </dsp:txBody>
      <dsp:txXfrm>
        <a:off x="89033" y="1412179"/>
        <a:ext cx="1604186" cy="1595242"/>
      </dsp:txXfrm>
    </dsp:sp>
    <dsp:sp modelId="{9F9FAF44-DFAB-4CC6-9B8B-53A9AF4D268E}">
      <dsp:nvSpPr>
        <dsp:cNvPr id="0" name=""/>
        <dsp:cNvSpPr/>
      </dsp:nvSpPr>
      <dsp:spPr>
        <a:xfrm>
          <a:off x="2075650"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Accept responsibility for improvement</a:t>
          </a:r>
          <a:r>
            <a:rPr lang="en-US" sz="1600" kern="1200" dirty="0" smtClean="0"/>
            <a:t> </a:t>
          </a:r>
          <a:endParaRPr lang="en-US" sz="1600" kern="1200" dirty="0"/>
        </a:p>
      </dsp:txBody>
      <dsp:txXfrm>
        <a:off x="2161949" y="1412179"/>
        <a:ext cx="1604186" cy="1595242"/>
      </dsp:txXfrm>
    </dsp:sp>
    <dsp:sp modelId="{CDDFD06A-7A95-46CC-A3DB-E288C1CEC968}">
      <dsp:nvSpPr>
        <dsp:cNvPr id="0" name=""/>
        <dsp:cNvSpPr/>
      </dsp:nvSpPr>
      <dsp:spPr>
        <a:xfrm>
          <a:off x="4148565"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Don’t make excuses for the past and present </a:t>
          </a:r>
          <a:endParaRPr lang="en-US" sz="1800" kern="1200" dirty="0"/>
        </a:p>
      </dsp:txBody>
      <dsp:txXfrm>
        <a:off x="4234864" y="1412179"/>
        <a:ext cx="1604186" cy="1595242"/>
      </dsp:txXfrm>
    </dsp:sp>
    <dsp:sp modelId="{3D1D3D84-A5DA-44EA-912E-12E087A18369}">
      <dsp:nvSpPr>
        <dsp:cNvPr id="0" name=""/>
        <dsp:cNvSpPr/>
      </dsp:nvSpPr>
      <dsp:spPr>
        <a:xfrm>
          <a:off x="6221480"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Demonstrate the promise of better education for students</a:t>
          </a:r>
          <a:r>
            <a:rPr lang="en-US" sz="1600" kern="1200" dirty="0" smtClean="0"/>
            <a:t> </a:t>
          </a:r>
          <a:endParaRPr lang="en-US" sz="1600" kern="1200" dirty="0"/>
        </a:p>
      </dsp:txBody>
      <dsp:txXfrm>
        <a:off x="6307779" y="1412179"/>
        <a:ext cx="1604186" cy="15952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D0C18-47AD-4961-94B9-ED62ABC54262}">
      <dsp:nvSpPr>
        <dsp:cNvPr id="0" name=""/>
        <dsp:cNvSpPr/>
      </dsp:nvSpPr>
      <dsp:spPr>
        <a:xfrm>
          <a:off x="0" y="8579"/>
          <a:ext cx="7848600" cy="973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Overview</a:t>
          </a:r>
          <a:endParaRPr lang="en-US" sz="4300" b="1" kern="1200" dirty="0"/>
        </a:p>
      </dsp:txBody>
      <dsp:txXfrm>
        <a:off x="47519" y="56098"/>
        <a:ext cx="7753562" cy="8784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DB6DC-DA2B-46BB-B519-C2DFAF76B3C0}">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The Toughest Decisions</a:t>
          </a:r>
          <a:endParaRPr lang="en-US" sz="4300" b="1" kern="1200" dirty="0"/>
        </a:p>
      </dsp:txBody>
      <dsp:txXfrm>
        <a:off x="47891" y="52668"/>
        <a:ext cx="8057618" cy="88526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6461BE-3771-4DC4-B5FB-CB754E8EE81A}">
      <dsp:nvSpPr>
        <dsp:cNvPr id="0" name=""/>
        <dsp:cNvSpPr/>
      </dsp:nvSpPr>
      <dsp:spPr>
        <a:xfrm>
          <a:off x="990614" y="152397"/>
          <a:ext cx="3127248" cy="12769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Restarts and Closures are emotionally charged</a:t>
          </a:r>
          <a:endParaRPr lang="en-US" sz="2400" kern="1200" dirty="0"/>
        </a:p>
      </dsp:txBody>
      <dsp:txXfrm>
        <a:off x="1052949" y="214732"/>
        <a:ext cx="3002578" cy="1152275"/>
      </dsp:txXfrm>
    </dsp:sp>
    <dsp:sp modelId="{ED385D22-38A4-478B-B128-56DCE9B525E0}">
      <dsp:nvSpPr>
        <dsp:cNvPr id="0" name=""/>
        <dsp:cNvSpPr/>
      </dsp:nvSpPr>
      <dsp:spPr>
        <a:xfrm>
          <a:off x="4495790" y="152397"/>
          <a:ext cx="3127248" cy="12769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Develop and communicate “fair and transparent” criteria</a:t>
          </a:r>
          <a:endParaRPr lang="en-US" sz="2400" kern="1200" dirty="0"/>
        </a:p>
      </dsp:txBody>
      <dsp:txXfrm>
        <a:off x="4558125" y="214732"/>
        <a:ext cx="3002578" cy="1152275"/>
      </dsp:txXfrm>
    </dsp:sp>
    <dsp:sp modelId="{166809CF-3C6C-49E0-8C95-B88B27E8FD50}">
      <dsp:nvSpPr>
        <dsp:cNvPr id="0" name=""/>
        <dsp:cNvSpPr/>
      </dsp:nvSpPr>
      <dsp:spPr>
        <a:xfrm>
          <a:off x="2743187" y="1618649"/>
          <a:ext cx="3127248" cy="12769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Stay unified and focused on what’s best for students</a:t>
          </a:r>
          <a:endParaRPr lang="en-US" sz="2400" kern="1200" dirty="0"/>
        </a:p>
      </dsp:txBody>
      <dsp:txXfrm>
        <a:off x="2805522" y="1680984"/>
        <a:ext cx="3002578" cy="115227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C9177-0DB3-41AC-B8AA-3B1AC4E2D9FD}">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Focus on Benefits for Students</a:t>
          </a:r>
          <a:endParaRPr lang="en-US" sz="4300" b="1" kern="1200" dirty="0"/>
        </a:p>
      </dsp:txBody>
      <dsp:txXfrm>
        <a:off x="47891" y="52668"/>
        <a:ext cx="8057618" cy="885263"/>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2758F-B38F-4CC5-8220-FE94C46A211E}">
      <dsp:nvSpPr>
        <dsp:cNvPr id="0" name=""/>
        <dsp:cNvSpPr/>
      </dsp:nvSpPr>
      <dsp:spPr>
        <a:xfrm>
          <a:off x="39" y="338936"/>
          <a:ext cx="3809962" cy="1196953"/>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kern="1200" dirty="0" smtClean="0"/>
            <a:t>Stress the improved opportunities for students</a:t>
          </a:r>
        </a:p>
      </dsp:txBody>
      <dsp:txXfrm>
        <a:off x="39" y="338936"/>
        <a:ext cx="3809962" cy="1196953"/>
      </dsp:txXfrm>
    </dsp:sp>
    <dsp:sp modelId="{D85A19D7-DB66-4A68-B929-F6E1227CDC55}">
      <dsp:nvSpPr>
        <dsp:cNvPr id="0" name=""/>
        <dsp:cNvSpPr/>
      </dsp:nvSpPr>
      <dsp:spPr>
        <a:xfrm>
          <a:off x="39" y="1535890"/>
          <a:ext cx="3809962" cy="20875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Higher levels of learning</a:t>
          </a:r>
          <a:endParaRPr lang="en-US" sz="2600" kern="1200" dirty="0"/>
        </a:p>
        <a:p>
          <a:pPr marL="228600" lvl="1" indent="-228600" algn="l" defTabSz="1155700">
            <a:lnSpc>
              <a:spcPct val="90000"/>
            </a:lnSpc>
            <a:spcBef>
              <a:spcPct val="0"/>
            </a:spcBef>
            <a:spcAft>
              <a:spcPct val="15000"/>
            </a:spcAft>
            <a:buChar char="••"/>
          </a:pPr>
          <a:r>
            <a:rPr lang="en-US" sz="2600" kern="1200" dirty="0" smtClean="0"/>
            <a:t>Increased attention on individual needs</a:t>
          </a:r>
          <a:endParaRPr lang="en-US" sz="2600" kern="1200" dirty="0"/>
        </a:p>
      </dsp:txBody>
      <dsp:txXfrm>
        <a:off x="39" y="1535890"/>
        <a:ext cx="3809962" cy="2087572"/>
      </dsp:txXfrm>
    </dsp:sp>
    <dsp:sp modelId="{A3A6D9FA-E9F3-424C-8EA5-655D2E8FA436}">
      <dsp:nvSpPr>
        <dsp:cNvPr id="0" name=""/>
        <dsp:cNvSpPr/>
      </dsp:nvSpPr>
      <dsp:spPr>
        <a:xfrm>
          <a:off x="4343397" y="338936"/>
          <a:ext cx="3809962" cy="1196953"/>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kern="1200" dirty="0" smtClean="0"/>
            <a:t>Invest in communication with the communities to be affected by the decision</a:t>
          </a:r>
          <a:endParaRPr lang="en-US" sz="2600" kern="1200" dirty="0"/>
        </a:p>
      </dsp:txBody>
      <dsp:txXfrm>
        <a:off x="4343397" y="338936"/>
        <a:ext cx="3809962" cy="1196953"/>
      </dsp:txXfrm>
    </dsp:sp>
    <dsp:sp modelId="{0DC99CFB-A5E9-440C-8652-4F999D823F27}">
      <dsp:nvSpPr>
        <dsp:cNvPr id="0" name=""/>
        <dsp:cNvSpPr/>
      </dsp:nvSpPr>
      <dsp:spPr>
        <a:xfrm>
          <a:off x="4343397" y="1535890"/>
          <a:ext cx="3809962" cy="2087572"/>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smtClean="0"/>
            <a:t>Hotline for parents</a:t>
          </a:r>
          <a:endParaRPr lang="en-US" sz="2600" kern="1200" dirty="0"/>
        </a:p>
        <a:p>
          <a:pPr marL="228600" lvl="1" indent="-228600" algn="l" defTabSz="1155700" rtl="0">
            <a:lnSpc>
              <a:spcPct val="90000"/>
            </a:lnSpc>
            <a:spcBef>
              <a:spcPct val="0"/>
            </a:spcBef>
            <a:spcAft>
              <a:spcPct val="15000"/>
            </a:spcAft>
            <a:buChar char="••"/>
          </a:pPr>
          <a:r>
            <a:rPr lang="en-US" sz="2600" kern="1200" dirty="0" smtClean="0"/>
            <a:t>Door-to-door visits by family liaisons equipped with the facts</a:t>
          </a:r>
          <a:endParaRPr lang="en-US" sz="2600" kern="1200" dirty="0"/>
        </a:p>
        <a:p>
          <a:pPr marL="228600" lvl="1" indent="-228600" algn="l" defTabSz="1155700" rtl="0">
            <a:lnSpc>
              <a:spcPct val="90000"/>
            </a:lnSpc>
            <a:spcBef>
              <a:spcPct val="0"/>
            </a:spcBef>
            <a:spcAft>
              <a:spcPct val="15000"/>
            </a:spcAft>
            <a:buChar char="••"/>
          </a:pPr>
          <a:endParaRPr lang="en-US" sz="2600" kern="1200" dirty="0"/>
        </a:p>
      </dsp:txBody>
      <dsp:txXfrm>
        <a:off x="4343397" y="1535890"/>
        <a:ext cx="3809962" cy="208757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25E56-3744-493A-A36C-0AE9F9B18823}">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The Right Turnaround Leader</a:t>
          </a:r>
          <a:endParaRPr lang="en-US" sz="4300" b="1" kern="1200" dirty="0"/>
        </a:p>
      </dsp:txBody>
      <dsp:txXfrm>
        <a:off x="47891" y="52668"/>
        <a:ext cx="8057618" cy="885263"/>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619D3-8A7D-4B82-A597-53E771ECAA4E}">
      <dsp:nvSpPr>
        <dsp:cNvPr id="0" name=""/>
        <dsp:cNvSpPr/>
      </dsp:nvSpPr>
      <dsp:spPr>
        <a:xfrm>
          <a:off x="0" y="315509"/>
          <a:ext cx="8153400" cy="63881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Choose a turnaround principal who can “walk the talk”</a:t>
          </a:r>
          <a:endParaRPr lang="en-US" sz="2800" kern="1200" dirty="0"/>
        </a:p>
      </dsp:txBody>
      <dsp:txXfrm>
        <a:off x="31185" y="346694"/>
        <a:ext cx="8091030" cy="576449"/>
      </dsp:txXfrm>
    </dsp:sp>
    <dsp:sp modelId="{EE8CA3E6-45C1-462C-BA51-C05ADBD907B3}">
      <dsp:nvSpPr>
        <dsp:cNvPr id="0" name=""/>
        <dsp:cNvSpPr/>
      </dsp:nvSpPr>
      <dsp:spPr>
        <a:xfrm>
          <a:off x="0" y="1034969"/>
          <a:ext cx="8153400" cy="63881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Help the principal craft the vision</a:t>
          </a:r>
          <a:endParaRPr lang="en-US" sz="2800" kern="1200" dirty="0"/>
        </a:p>
      </dsp:txBody>
      <dsp:txXfrm>
        <a:off x="31185" y="1066154"/>
        <a:ext cx="8091030" cy="576449"/>
      </dsp:txXfrm>
    </dsp:sp>
    <dsp:sp modelId="{10D94E5E-572F-470A-A9C5-B4A56659BF0B}">
      <dsp:nvSpPr>
        <dsp:cNvPr id="0" name=""/>
        <dsp:cNvSpPr/>
      </dsp:nvSpPr>
      <dsp:spPr>
        <a:xfrm>
          <a:off x="0" y="1754429"/>
          <a:ext cx="8153400" cy="638819"/>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Provide the principal with data to show -</a:t>
          </a:r>
          <a:endParaRPr lang="en-US" sz="2800" kern="1200" dirty="0"/>
        </a:p>
      </dsp:txBody>
      <dsp:txXfrm>
        <a:off x="31185" y="1785614"/>
        <a:ext cx="8091030" cy="576449"/>
      </dsp:txXfrm>
    </dsp:sp>
    <dsp:sp modelId="{7A32F22D-2E89-42EC-8598-9CCC5F44A5D7}">
      <dsp:nvSpPr>
        <dsp:cNvPr id="0" name=""/>
        <dsp:cNvSpPr/>
      </dsp:nvSpPr>
      <dsp:spPr>
        <a:xfrm>
          <a:off x="0" y="2393249"/>
          <a:ext cx="8153400" cy="1101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870"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Vivid picture of what success will look like</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What the changes will mean for students</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Specific learning goals rather than vague promises</a:t>
          </a:r>
          <a:endParaRPr lang="en-US" sz="2400" kern="1200" dirty="0"/>
        </a:p>
      </dsp:txBody>
      <dsp:txXfrm>
        <a:off x="0" y="2393249"/>
        <a:ext cx="8153400" cy="110124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79207-CFE3-41FE-959D-1B25BCF773B9}">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The Bottom Line for the District</a:t>
          </a:r>
          <a:endParaRPr lang="en-US" sz="4300" b="1" kern="1200" dirty="0"/>
        </a:p>
      </dsp:txBody>
      <dsp:txXfrm>
        <a:off x="47891" y="52668"/>
        <a:ext cx="8057618" cy="885263"/>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8ADC6-4E81-4E71-825E-FF02756EB002}">
      <dsp:nvSpPr>
        <dsp:cNvPr id="0" name=""/>
        <dsp:cNvSpPr/>
      </dsp:nvSpPr>
      <dsp:spPr>
        <a:xfrm rot="5400000">
          <a:off x="5154933" y="-2021998"/>
          <a:ext cx="865792" cy="5130738"/>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smtClean="0"/>
            <a:t>clear, transparent, timely, and </a:t>
          </a:r>
          <a:r>
            <a:rPr lang="en-US" sz="1800" u="sng" kern="1200" dirty="0" smtClean="0"/>
            <a:t>unwavering</a:t>
          </a:r>
          <a:r>
            <a:rPr lang="en-US" sz="1800" kern="1200" dirty="0" smtClean="0"/>
            <a:t>.</a:t>
          </a:r>
          <a:endParaRPr lang="en-US" sz="1800" kern="1200" dirty="0"/>
        </a:p>
      </dsp:txBody>
      <dsp:txXfrm rot="-5400000">
        <a:off x="3022460" y="152739"/>
        <a:ext cx="5088474" cy="781264"/>
      </dsp:txXfrm>
    </dsp:sp>
    <dsp:sp modelId="{E98B121A-D182-4179-80C8-CDA1585223DC}">
      <dsp:nvSpPr>
        <dsp:cNvPr id="0" name=""/>
        <dsp:cNvSpPr/>
      </dsp:nvSpPr>
      <dsp:spPr>
        <a:xfrm>
          <a:off x="201" y="2250"/>
          <a:ext cx="3022259" cy="1082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Communication about serious school reform must be:</a:t>
          </a:r>
          <a:endParaRPr lang="en-US" sz="2300" kern="1200" dirty="0"/>
        </a:p>
      </dsp:txBody>
      <dsp:txXfrm>
        <a:off x="53032" y="55081"/>
        <a:ext cx="2916597" cy="976578"/>
      </dsp:txXfrm>
    </dsp:sp>
    <dsp:sp modelId="{EFF87D29-7F8E-4F41-890C-D367B3FD8CC7}">
      <dsp:nvSpPr>
        <dsp:cNvPr id="0" name=""/>
        <dsp:cNvSpPr/>
      </dsp:nvSpPr>
      <dsp:spPr>
        <a:xfrm rot="5400000">
          <a:off x="5040346" y="-791823"/>
          <a:ext cx="865792" cy="5040236"/>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smtClean="0"/>
            <a:t>unified</a:t>
          </a:r>
          <a:endParaRPr lang="en-US" sz="1800" kern="1200" dirty="0"/>
        </a:p>
        <a:p>
          <a:pPr marL="171450" lvl="1" indent="-171450" algn="l" defTabSz="800100" rtl="0">
            <a:lnSpc>
              <a:spcPct val="90000"/>
            </a:lnSpc>
            <a:spcBef>
              <a:spcPct val="0"/>
            </a:spcBef>
            <a:spcAft>
              <a:spcPct val="15000"/>
            </a:spcAft>
            <a:buChar char="••"/>
          </a:pPr>
          <a:r>
            <a:rPr lang="en-US" sz="1800" kern="1200" dirty="0" smtClean="0"/>
            <a:t>equipped to explain the brutal facts as well as a clear vision of what will be better for students</a:t>
          </a:r>
          <a:endParaRPr lang="en-US" sz="1800" kern="1200" dirty="0"/>
        </a:p>
      </dsp:txBody>
      <dsp:txXfrm rot="-5400000">
        <a:off x="2953124" y="1337663"/>
        <a:ext cx="4997972" cy="781264"/>
      </dsp:txXfrm>
    </dsp:sp>
    <dsp:sp modelId="{4726747A-0041-4887-A188-8C362D4A761B}">
      <dsp:nvSpPr>
        <dsp:cNvPr id="0" name=""/>
        <dsp:cNvSpPr/>
      </dsp:nvSpPr>
      <dsp:spPr>
        <a:xfrm>
          <a:off x="201" y="1138603"/>
          <a:ext cx="2935224" cy="1082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District leaders and boards must be:</a:t>
          </a:r>
          <a:endParaRPr lang="en-US" sz="2300" kern="1200" dirty="0"/>
        </a:p>
      </dsp:txBody>
      <dsp:txXfrm>
        <a:off x="53032" y="1191434"/>
        <a:ext cx="2829562" cy="976578"/>
      </dsp:txXfrm>
    </dsp:sp>
    <dsp:sp modelId="{1BB5F6A5-321F-4ADD-8A98-4D4FD4A186EA}">
      <dsp:nvSpPr>
        <dsp:cNvPr id="0" name=""/>
        <dsp:cNvSpPr/>
      </dsp:nvSpPr>
      <dsp:spPr>
        <a:xfrm>
          <a:off x="0" y="2285994"/>
          <a:ext cx="2935224" cy="1082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Communication with the media must be:</a:t>
          </a:r>
          <a:endParaRPr lang="en-US" sz="2300" kern="1200" dirty="0"/>
        </a:p>
      </dsp:txBody>
      <dsp:txXfrm>
        <a:off x="52831" y="2338825"/>
        <a:ext cx="2829562" cy="976578"/>
      </dsp:txXfrm>
    </dsp:sp>
    <dsp:sp modelId="{389FC007-6186-4B78-A972-8376718DD443}">
      <dsp:nvSpPr>
        <dsp:cNvPr id="0" name=""/>
        <dsp:cNvSpPr/>
      </dsp:nvSpPr>
      <dsp:spPr>
        <a:xfrm>
          <a:off x="201" y="3411308"/>
          <a:ext cx="2935224" cy="10822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n-US" sz="2300" kern="1200" dirty="0" smtClean="0"/>
            <a:t>Communication with stakeholders must include:</a:t>
          </a:r>
          <a:endParaRPr lang="en-US" sz="2300" kern="1200" dirty="0"/>
        </a:p>
      </dsp:txBody>
      <dsp:txXfrm>
        <a:off x="53032" y="3464139"/>
        <a:ext cx="2829562" cy="976578"/>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832E83-03D0-4C74-ABEB-E59A77B74122}">
      <dsp:nvSpPr>
        <dsp:cNvPr id="0" name=""/>
        <dsp:cNvSpPr/>
      </dsp:nvSpPr>
      <dsp:spPr>
        <a:xfrm>
          <a:off x="0" y="8579"/>
          <a:ext cx="8229600" cy="973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en-US" sz="4000" b="1" kern="1200" dirty="0" smtClean="0"/>
            <a:t>Overcome Negative Perceptions</a:t>
          </a:r>
          <a:endParaRPr lang="en-US" sz="4000" b="1" kern="1200" dirty="0"/>
        </a:p>
      </dsp:txBody>
      <dsp:txXfrm>
        <a:off x="47519" y="56098"/>
        <a:ext cx="8134562" cy="878402"/>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8186F-9083-4493-95D9-4BBA55B4DD8E}">
      <dsp:nvSpPr>
        <dsp:cNvPr id="0" name=""/>
        <dsp:cNvSpPr/>
      </dsp:nvSpPr>
      <dsp:spPr>
        <a:xfrm>
          <a:off x="0" y="0"/>
          <a:ext cx="3581400" cy="3581400"/>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B8E1F3-6E3C-4D20-A56D-6166275681CA}">
      <dsp:nvSpPr>
        <dsp:cNvPr id="0" name=""/>
        <dsp:cNvSpPr/>
      </dsp:nvSpPr>
      <dsp:spPr>
        <a:xfrm>
          <a:off x="1790700" y="0"/>
          <a:ext cx="5756148" cy="3581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i="0" kern="1200" dirty="0" smtClean="0"/>
            <a:t>The school leader must embody the vision as well as dedication to the work that will ensure a better education for students.</a:t>
          </a:r>
          <a:endParaRPr lang="en-US" sz="2000" kern="1200" dirty="0"/>
        </a:p>
      </dsp:txBody>
      <dsp:txXfrm>
        <a:off x="1790700" y="0"/>
        <a:ext cx="5756148" cy="35814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EAAA84-413D-4E42-AA0A-24B8515B78A0}">
      <dsp:nvSpPr>
        <dsp:cNvPr id="0" name=""/>
        <dsp:cNvSpPr/>
      </dsp:nvSpPr>
      <dsp:spPr>
        <a:xfrm rot="10800000">
          <a:off x="231653" y="1893"/>
          <a:ext cx="7690092" cy="917575"/>
        </a:xfrm>
        <a:prstGeom prst="roundRect">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4626" tIns="91440" rIns="170688" bIns="91440" numCol="1" spcCol="1270" anchor="ctr" anchorCtr="0">
          <a:noAutofit/>
        </a:bodyPr>
        <a:lstStyle/>
        <a:p>
          <a:pPr lvl="0" algn="ctr" defTabSz="1066800" rtl="0">
            <a:lnSpc>
              <a:spcPct val="90000"/>
            </a:lnSpc>
            <a:spcBef>
              <a:spcPct val="0"/>
            </a:spcBef>
            <a:spcAft>
              <a:spcPct val="35000"/>
            </a:spcAft>
          </a:pPr>
          <a:r>
            <a:rPr lang="en-US" sz="2400" kern="1200" dirty="0" smtClean="0"/>
            <a:t>Part I: The LEA’s Role</a:t>
          </a:r>
          <a:endParaRPr lang="en-US" sz="2400" kern="1200" dirty="0"/>
        </a:p>
      </dsp:txBody>
      <dsp:txXfrm rot="10800000">
        <a:off x="276445" y="46685"/>
        <a:ext cx="7600508" cy="827991"/>
      </dsp:txXfrm>
    </dsp:sp>
    <dsp:sp modelId="{A2D577FF-4D86-4394-9A34-68F8D8550F5D}">
      <dsp:nvSpPr>
        <dsp:cNvPr id="0" name=""/>
        <dsp:cNvSpPr/>
      </dsp:nvSpPr>
      <dsp:spPr>
        <a:xfrm>
          <a:off x="0" y="115397"/>
          <a:ext cx="917575" cy="917575"/>
        </a:xfrm>
        <a:prstGeom prst="ellipse">
          <a:avLst/>
        </a:prstGeom>
        <a:solidFill>
          <a:schemeClr val="accent1">
            <a:tint val="50000"/>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7A616A-B3BF-44D2-B8CD-9374BFD0C8FF}">
      <dsp:nvSpPr>
        <dsp:cNvPr id="0" name=""/>
        <dsp:cNvSpPr/>
      </dsp:nvSpPr>
      <dsp:spPr>
        <a:xfrm rot="10800000">
          <a:off x="219508" y="1165074"/>
          <a:ext cx="7702237" cy="917575"/>
        </a:xfrm>
        <a:prstGeom prst="roundRect">
          <a:avLst/>
        </a:prstGeom>
        <a:solidFill>
          <a:schemeClr val="accent1">
            <a:alpha val="90000"/>
            <a:hueOff val="0"/>
            <a:satOff val="0"/>
            <a:lumOff val="0"/>
            <a:alphaOff val="-13333"/>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4626" tIns="91440" rIns="170688" bIns="91440" numCol="1" spcCol="1270" anchor="ctr" anchorCtr="0">
          <a:noAutofit/>
        </a:bodyPr>
        <a:lstStyle/>
        <a:p>
          <a:pPr lvl="0" algn="ctr" defTabSz="1066800" rtl="0">
            <a:lnSpc>
              <a:spcPct val="90000"/>
            </a:lnSpc>
            <a:spcBef>
              <a:spcPct val="0"/>
            </a:spcBef>
            <a:spcAft>
              <a:spcPct val="35000"/>
            </a:spcAft>
          </a:pPr>
          <a:r>
            <a:rPr lang="en-US" sz="2400" kern="1200" dirty="0" smtClean="0"/>
            <a:t>Part II: The Principal’s Role</a:t>
          </a:r>
        </a:p>
      </dsp:txBody>
      <dsp:txXfrm rot="10800000">
        <a:off x="264300" y="1209866"/>
        <a:ext cx="7612653" cy="827991"/>
      </dsp:txXfrm>
    </dsp:sp>
    <dsp:sp modelId="{42AC8B7C-2E00-4B03-8D13-F18E8FC35FBE}">
      <dsp:nvSpPr>
        <dsp:cNvPr id="0" name=""/>
        <dsp:cNvSpPr/>
      </dsp:nvSpPr>
      <dsp:spPr>
        <a:xfrm flipH="1" flipV="1">
          <a:off x="0" y="1165078"/>
          <a:ext cx="939203" cy="917566"/>
        </a:xfrm>
        <a:prstGeom prst="ellipse">
          <a:avLst/>
        </a:prstGeom>
        <a:solidFill>
          <a:schemeClr val="accent1">
            <a:tint val="50000"/>
            <a:alpha val="90000"/>
            <a:hueOff val="6841"/>
            <a:satOff val="-400"/>
            <a:lumOff val="4874"/>
            <a:alphaOff val="-13333"/>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F2BB35-3FC1-49E6-9557-49E4E32CAC0D}">
      <dsp:nvSpPr>
        <dsp:cNvPr id="0" name=""/>
        <dsp:cNvSpPr/>
      </dsp:nvSpPr>
      <dsp:spPr>
        <a:xfrm rot="10800000">
          <a:off x="231653" y="2384851"/>
          <a:ext cx="7690092" cy="917575"/>
        </a:xfrm>
        <a:prstGeom prst="roundRect">
          <a:avLst/>
        </a:prstGeom>
        <a:solidFill>
          <a:schemeClr val="accent1">
            <a:alpha val="90000"/>
            <a:hueOff val="0"/>
            <a:satOff val="0"/>
            <a:lumOff val="0"/>
            <a:alphaOff val="-26667"/>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4626" tIns="91440" rIns="170688" bIns="91440" numCol="1" spcCol="1270" anchor="ctr" anchorCtr="0">
          <a:noAutofit/>
        </a:bodyPr>
        <a:lstStyle/>
        <a:p>
          <a:pPr lvl="0" algn="ctr" defTabSz="1066800" rtl="0">
            <a:lnSpc>
              <a:spcPct val="90000"/>
            </a:lnSpc>
            <a:spcBef>
              <a:spcPct val="0"/>
            </a:spcBef>
            <a:spcAft>
              <a:spcPct val="35000"/>
            </a:spcAft>
          </a:pPr>
          <a:r>
            <a:rPr lang="en-US" sz="2400" kern="1200" dirty="0" smtClean="0"/>
            <a:t>Guiding Questions</a:t>
          </a:r>
          <a:endParaRPr lang="en-US" sz="2400" kern="1200" dirty="0"/>
        </a:p>
      </dsp:txBody>
      <dsp:txXfrm rot="10800000">
        <a:off x="276445" y="2429643"/>
        <a:ext cx="7600508" cy="827991"/>
      </dsp:txXfrm>
    </dsp:sp>
    <dsp:sp modelId="{8AB0C7E7-BA53-4ACE-A335-D3D43972BA19}">
      <dsp:nvSpPr>
        <dsp:cNvPr id="0" name=""/>
        <dsp:cNvSpPr/>
      </dsp:nvSpPr>
      <dsp:spPr>
        <a:xfrm>
          <a:off x="0" y="2448017"/>
          <a:ext cx="917575" cy="917575"/>
        </a:xfrm>
        <a:prstGeom prst="ellipse">
          <a:avLst/>
        </a:prstGeom>
        <a:solidFill>
          <a:schemeClr val="accent1">
            <a:tint val="50000"/>
            <a:alpha val="90000"/>
            <a:hueOff val="13682"/>
            <a:satOff val="-800"/>
            <a:lumOff val="9748"/>
            <a:alphaOff val="-26667"/>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F45310-9637-4630-A087-40EAA23ADC6C}">
      <dsp:nvSpPr>
        <dsp:cNvPr id="0" name=""/>
        <dsp:cNvSpPr/>
      </dsp:nvSpPr>
      <dsp:spPr>
        <a:xfrm rot="10800000">
          <a:off x="231653" y="3576330"/>
          <a:ext cx="7690092" cy="917575"/>
        </a:xfrm>
        <a:prstGeom prst="roundRect">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4626" tIns="91440" rIns="170688" bIns="91440" numCol="1" spcCol="1270" anchor="ctr" anchorCtr="0">
          <a:noAutofit/>
        </a:bodyPr>
        <a:lstStyle/>
        <a:p>
          <a:pPr lvl="0" algn="ctr" defTabSz="1066800" rtl="0">
            <a:lnSpc>
              <a:spcPct val="90000"/>
            </a:lnSpc>
            <a:spcBef>
              <a:spcPct val="0"/>
            </a:spcBef>
            <a:spcAft>
              <a:spcPct val="35000"/>
            </a:spcAft>
          </a:pPr>
          <a:r>
            <a:rPr lang="en-US" sz="2400" kern="1200" dirty="0" smtClean="0"/>
            <a:t>References and Resources</a:t>
          </a:r>
          <a:endParaRPr lang="en-US" sz="2400" kern="1200" dirty="0"/>
        </a:p>
      </dsp:txBody>
      <dsp:txXfrm rot="10800000">
        <a:off x="276445" y="3621122"/>
        <a:ext cx="7600508" cy="827991"/>
      </dsp:txXfrm>
    </dsp:sp>
    <dsp:sp modelId="{55847E56-B2EC-47E0-B51F-B17326CC59A3}">
      <dsp:nvSpPr>
        <dsp:cNvPr id="0" name=""/>
        <dsp:cNvSpPr/>
      </dsp:nvSpPr>
      <dsp:spPr>
        <a:xfrm>
          <a:off x="0" y="3578224"/>
          <a:ext cx="917575" cy="917575"/>
        </a:xfrm>
        <a:prstGeom prst="ellipse">
          <a:avLst/>
        </a:prstGeom>
        <a:solidFill>
          <a:schemeClr val="accent1">
            <a:tint val="50000"/>
            <a:alpha val="90000"/>
            <a:hueOff val="20522"/>
            <a:satOff val="-1200"/>
            <a:lumOff val="14622"/>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5C45E-E66E-46D8-82A3-6763DF8ABA34}">
      <dsp:nvSpPr>
        <dsp:cNvPr id="0" name=""/>
        <dsp:cNvSpPr/>
      </dsp:nvSpPr>
      <dsp:spPr>
        <a:xfrm>
          <a:off x="0" y="5654"/>
          <a:ext cx="8305800" cy="9792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b="1" kern="1200" dirty="0" smtClean="0"/>
            <a:t>Engage Key Players, Stakeholders, and</a:t>
          </a:r>
          <a:br>
            <a:rPr lang="en-US" sz="2700" b="1" kern="1200" dirty="0" smtClean="0"/>
          </a:br>
          <a:r>
            <a:rPr lang="en-US" sz="2700" b="1" kern="1200" dirty="0" smtClean="0"/>
            <a:t>Community Members</a:t>
          </a:r>
          <a:endParaRPr lang="en-US" sz="2700" b="1" kern="1200" dirty="0"/>
        </a:p>
      </dsp:txBody>
      <dsp:txXfrm>
        <a:off x="47805" y="53459"/>
        <a:ext cx="8210190" cy="88368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84218-4271-49AD-921D-188787CF79A8}">
      <dsp:nvSpPr>
        <dsp:cNvPr id="0" name=""/>
        <dsp:cNvSpPr/>
      </dsp:nvSpPr>
      <dsp:spPr>
        <a:xfrm>
          <a:off x="0" y="84857"/>
          <a:ext cx="8534400" cy="899944"/>
        </a:xfrm>
        <a:prstGeom prst="roundRect">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baseline="0" dirty="0" smtClean="0"/>
            <a:t>The leader signals that change has come by:</a:t>
          </a:r>
          <a:endParaRPr lang="en-US" sz="2400" kern="1200" baseline="0" dirty="0"/>
        </a:p>
      </dsp:txBody>
      <dsp:txXfrm>
        <a:off x="43932" y="128789"/>
        <a:ext cx="8446536" cy="812080"/>
      </dsp:txXfrm>
    </dsp:sp>
    <dsp:sp modelId="{527015B3-4763-4E99-AEBB-FBCBD0C9788A}">
      <dsp:nvSpPr>
        <dsp:cNvPr id="0" name=""/>
        <dsp:cNvSpPr/>
      </dsp:nvSpPr>
      <dsp:spPr>
        <a:xfrm>
          <a:off x="0" y="1063406"/>
          <a:ext cx="8534400" cy="899944"/>
        </a:xfrm>
        <a:prstGeom prst="roundRect">
          <a:avLst/>
        </a:prstGeom>
        <a:solidFill>
          <a:schemeClr val="accent1">
            <a:alpha val="90000"/>
            <a:hueOff val="0"/>
            <a:satOff val="0"/>
            <a:lumOff val="0"/>
            <a:alphaOff val="-1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512763" algn="l" defTabSz="1066800" rtl="0">
            <a:lnSpc>
              <a:spcPct val="90000"/>
            </a:lnSpc>
            <a:spcBef>
              <a:spcPct val="0"/>
            </a:spcBef>
            <a:spcAft>
              <a:spcPct val="35000"/>
            </a:spcAft>
          </a:pPr>
          <a:r>
            <a:rPr lang="en-US" sz="2400" kern="1200" dirty="0" smtClean="0"/>
            <a:t>Being clear up front about what is expected of </a:t>
          </a:r>
          <a:r>
            <a:rPr lang="en-US" sz="2400" u="sng" kern="1200" dirty="0" smtClean="0"/>
            <a:t>everyone</a:t>
          </a:r>
          <a:endParaRPr lang="en-US" sz="2400" u="sng" kern="1200" dirty="0"/>
        </a:p>
      </dsp:txBody>
      <dsp:txXfrm>
        <a:off x="43932" y="1107338"/>
        <a:ext cx="8446536" cy="812080"/>
      </dsp:txXfrm>
    </dsp:sp>
    <dsp:sp modelId="{C64405ED-2F40-40C6-B960-3252C05D8CF7}">
      <dsp:nvSpPr>
        <dsp:cNvPr id="0" name=""/>
        <dsp:cNvSpPr/>
      </dsp:nvSpPr>
      <dsp:spPr>
        <a:xfrm>
          <a:off x="0" y="1988427"/>
          <a:ext cx="8534400" cy="899944"/>
        </a:xfrm>
        <a:prstGeom prst="roundRect">
          <a:avLst/>
        </a:prstGeom>
        <a:solidFill>
          <a:schemeClr val="accent1">
            <a:alpha val="90000"/>
            <a:hueOff val="0"/>
            <a:satOff val="0"/>
            <a:lumOff val="0"/>
            <a:alphaOff val="-2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515938" lvl="0" indent="0" algn="l" defTabSz="1066800" rtl="0">
            <a:lnSpc>
              <a:spcPct val="90000"/>
            </a:lnSpc>
            <a:spcBef>
              <a:spcPct val="0"/>
            </a:spcBef>
            <a:spcAft>
              <a:spcPct val="35000"/>
            </a:spcAft>
          </a:pPr>
          <a:r>
            <a:rPr lang="en-US" sz="2400" kern="1200" dirty="0" smtClean="0"/>
            <a:t>Achieving “quick wins” to demonstrate that change has come and that substantial improvement is possible</a:t>
          </a:r>
          <a:endParaRPr lang="en-US" sz="2400" kern="1200" dirty="0"/>
        </a:p>
      </dsp:txBody>
      <dsp:txXfrm>
        <a:off x="43932" y="2032359"/>
        <a:ext cx="8446536" cy="812080"/>
      </dsp:txXfrm>
    </dsp:sp>
    <dsp:sp modelId="{C7F24B92-2020-4002-B094-890A6E4F5671}">
      <dsp:nvSpPr>
        <dsp:cNvPr id="0" name=""/>
        <dsp:cNvSpPr/>
      </dsp:nvSpPr>
      <dsp:spPr>
        <a:xfrm>
          <a:off x="0" y="2940212"/>
          <a:ext cx="8534400" cy="899944"/>
        </a:xfrm>
        <a:prstGeom prst="roundRect">
          <a:avLst/>
        </a:prstGeom>
        <a:solidFill>
          <a:schemeClr val="accent1">
            <a:alpha val="90000"/>
            <a:hueOff val="0"/>
            <a:satOff val="0"/>
            <a:lumOff val="0"/>
            <a:alphaOff val="-3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457200" algn="l" defTabSz="1066800" rtl="0">
            <a:lnSpc>
              <a:spcPct val="90000"/>
            </a:lnSpc>
            <a:spcBef>
              <a:spcPct val="0"/>
            </a:spcBef>
            <a:spcAft>
              <a:spcPct val="35000"/>
            </a:spcAft>
          </a:pPr>
          <a:r>
            <a:rPr lang="en-US" sz="2400" kern="1200" dirty="0" smtClean="0"/>
            <a:t>Building a competent and committed staff</a:t>
          </a:r>
          <a:endParaRPr lang="en-US" sz="2400" kern="1200" dirty="0"/>
        </a:p>
      </dsp:txBody>
      <dsp:txXfrm>
        <a:off x="43932" y="2984144"/>
        <a:ext cx="8446536" cy="812080"/>
      </dsp:txXfrm>
    </dsp:sp>
    <dsp:sp modelId="{60743D2A-2609-4932-9750-84359C83605D}">
      <dsp:nvSpPr>
        <dsp:cNvPr id="0" name=""/>
        <dsp:cNvSpPr/>
      </dsp:nvSpPr>
      <dsp:spPr>
        <a:xfrm>
          <a:off x="0" y="3891997"/>
          <a:ext cx="8534400" cy="899944"/>
        </a:xfrm>
        <a:prstGeom prst="roundRect">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kern="1200" dirty="0" smtClean="0">
              <a:solidFill>
                <a:schemeClr val="tx1"/>
              </a:solidFill>
              <a:latin typeface="+mn-lt"/>
              <a:ea typeface="+mn-ea"/>
              <a:cs typeface="+mn-cs"/>
            </a:rPr>
            <a:t>“One of the leader’s most important initial actions in a turnaround is to clarify for all employees what ‘success’ will be and what is needed to get there” (Kowal et al., 2009, </a:t>
          </a:r>
          <a:r>
            <a:rPr lang="en-US" sz="1800" kern="1200" dirty="0" smtClean="0">
              <a:solidFill>
                <a:schemeClr val="tx1"/>
              </a:solidFill>
              <a:latin typeface="+mn-lt"/>
              <a:ea typeface="+mn-ea"/>
              <a:cs typeface="+mn-cs"/>
            </a:rPr>
            <a:t>p. 12</a:t>
          </a:r>
          <a:r>
            <a:rPr lang="en-US" sz="1800" kern="1200" dirty="0" smtClean="0">
              <a:solidFill>
                <a:schemeClr val="tx1"/>
              </a:solidFill>
              <a:latin typeface="+mn-lt"/>
              <a:ea typeface="+mn-ea"/>
              <a:cs typeface="+mn-cs"/>
            </a:rPr>
            <a:t>).</a:t>
          </a:r>
          <a:endParaRPr lang="en-US" sz="1800" kern="1200" baseline="0" dirty="0">
            <a:solidFill>
              <a:schemeClr val="tx1"/>
            </a:solidFill>
          </a:endParaRPr>
        </a:p>
      </dsp:txBody>
      <dsp:txXfrm>
        <a:off x="43932" y="3935929"/>
        <a:ext cx="8446536" cy="81208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125E56-3744-493A-A36C-0AE9F9B18823}">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The Vision is Non-Negotiable</a:t>
          </a:r>
          <a:endParaRPr lang="en-US" sz="4300" b="1" kern="1200" dirty="0"/>
        </a:p>
      </dsp:txBody>
      <dsp:txXfrm>
        <a:off x="47891" y="52668"/>
        <a:ext cx="8057618" cy="885263"/>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2619D3-8A7D-4B82-A597-53E771ECAA4E}">
      <dsp:nvSpPr>
        <dsp:cNvPr id="0" name=""/>
        <dsp:cNvSpPr/>
      </dsp:nvSpPr>
      <dsp:spPr>
        <a:xfrm>
          <a:off x="0" y="134137"/>
          <a:ext cx="8153400" cy="7528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kern="1200" dirty="0" smtClean="0"/>
            <a:t>Support the vision with sound data</a:t>
          </a:r>
          <a:endParaRPr lang="en-US" sz="3300" kern="1200" dirty="0"/>
        </a:p>
      </dsp:txBody>
      <dsp:txXfrm>
        <a:off x="36753" y="170890"/>
        <a:ext cx="8079894" cy="679389"/>
      </dsp:txXfrm>
    </dsp:sp>
    <dsp:sp modelId="{EE8CA3E6-45C1-462C-BA51-C05ADBD907B3}">
      <dsp:nvSpPr>
        <dsp:cNvPr id="0" name=""/>
        <dsp:cNvSpPr/>
      </dsp:nvSpPr>
      <dsp:spPr>
        <a:xfrm>
          <a:off x="0" y="982072"/>
          <a:ext cx="8153400" cy="7528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kern="1200" dirty="0" smtClean="0"/>
            <a:t>Engage everyone in a “culture of candor”</a:t>
          </a:r>
          <a:endParaRPr lang="en-US" sz="3300" kern="1200" dirty="0"/>
        </a:p>
      </dsp:txBody>
      <dsp:txXfrm>
        <a:off x="36753" y="1018825"/>
        <a:ext cx="8079894" cy="679389"/>
      </dsp:txXfrm>
    </dsp:sp>
    <dsp:sp modelId="{10D94E5E-572F-470A-A9C5-B4A56659BF0B}">
      <dsp:nvSpPr>
        <dsp:cNvPr id="0" name=""/>
        <dsp:cNvSpPr/>
      </dsp:nvSpPr>
      <dsp:spPr>
        <a:xfrm>
          <a:off x="0" y="1830007"/>
          <a:ext cx="8153400" cy="7528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en-US" sz="3300" kern="1200" dirty="0" smtClean="0"/>
            <a:t>Make objective decisions about personnel with:</a:t>
          </a:r>
          <a:endParaRPr lang="en-US" sz="3300" kern="1200" dirty="0"/>
        </a:p>
      </dsp:txBody>
      <dsp:txXfrm>
        <a:off x="36753" y="1866760"/>
        <a:ext cx="8079894" cy="679389"/>
      </dsp:txXfrm>
    </dsp:sp>
    <dsp:sp modelId="{7A32F22D-2E89-42EC-8598-9CCC5F44A5D7}">
      <dsp:nvSpPr>
        <dsp:cNvPr id="0" name=""/>
        <dsp:cNvSpPr/>
      </dsp:nvSpPr>
      <dsp:spPr>
        <a:xfrm>
          <a:off x="0" y="2582902"/>
          <a:ext cx="8153400"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870"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Clear expectations</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Data about each person’s demonstration of effective practice</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Data about learning outcomes for students</a:t>
          </a:r>
          <a:endParaRPr lang="en-US" sz="2400" kern="1200" dirty="0"/>
        </a:p>
      </dsp:txBody>
      <dsp:txXfrm>
        <a:off x="0" y="2582902"/>
        <a:ext cx="8153400" cy="1092960"/>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118E1-7173-4FA6-84C7-32BCB89A9E02}">
      <dsp:nvSpPr>
        <dsp:cNvPr id="0" name=""/>
        <dsp:cNvSpPr/>
      </dsp:nvSpPr>
      <dsp:spPr>
        <a:xfrm>
          <a:off x="0" y="5654"/>
          <a:ext cx="8153400" cy="9792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en-US" sz="2700" b="1" kern="1200" dirty="0" smtClean="0"/>
            <a:t>Leverage Strong Leadership and Collaborative Engagement</a:t>
          </a:r>
          <a:endParaRPr lang="en-US" sz="2700" b="1" kern="1200" dirty="0"/>
        </a:p>
      </dsp:txBody>
      <dsp:txXfrm>
        <a:off x="47805" y="53459"/>
        <a:ext cx="8057790" cy="883680"/>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D5AB8-AEBF-4EFF-A31F-09E7EDD09191}">
      <dsp:nvSpPr>
        <dsp:cNvPr id="0" name=""/>
        <dsp:cNvSpPr/>
      </dsp:nvSpPr>
      <dsp:spPr>
        <a:xfrm>
          <a:off x="600074" y="0"/>
          <a:ext cx="6800850" cy="4419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ADD518-297C-43CA-B345-32226E2FA9FE}">
      <dsp:nvSpPr>
        <dsp:cNvPr id="0" name=""/>
        <dsp:cNvSpPr/>
      </dsp:nvSpPr>
      <dsp:spPr>
        <a:xfrm>
          <a:off x="2734"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Immersion in every detail of how the school operates</a:t>
          </a:r>
          <a:endParaRPr lang="en-US" sz="1800" kern="1200" dirty="0"/>
        </a:p>
      </dsp:txBody>
      <dsp:txXfrm>
        <a:off x="89033" y="1412179"/>
        <a:ext cx="1604186" cy="1595242"/>
      </dsp:txXfrm>
    </dsp:sp>
    <dsp:sp modelId="{9F9FAF44-DFAB-4CC6-9B8B-53A9AF4D268E}">
      <dsp:nvSpPr>
        <dsp:cNvPr id="0" name=""/>
        <dsp:cNvSpPr/>
      </dsp:nvSpPr>
      <dsp:spPr>
        <a:xfrm>
          <a:off x="2075650"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smtClean="0"/>
            <a:t>Engagement of everyone in making change</a:t>
          </a:r>
          <a:endParaRPr lang="en-US" sz="1600" kern="1200" dirty="0"/>
        </a:p>
      </dsp:txBody>
      <dsp:txXfrm>
        <a:off x="2161949" y="1412179"/>
        <a:ext cx="1604186" cy="1595242"/>
      </dsp:txXfrm>
    </dsp:sp>
    <dsp:sp modelId="{CDDFD06A-7A95-46CC-A3DB-E288C1CEC968}">
      <dsp:nvSpPr>
        <dsp:cNvPr id="0" name=""/>
        <dsp:cNvSpPr/>
      </dsp:nvSpPr>
      <dsp:spPr>
        <a:xfrm>
          <a:off x="4148565"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Attention to details</a:t>
          </a:r>
          <a:endParaRPr lang="en-US" sz="1800" kern="1200" dirty="0"/>
        </a:p>
      </dsp:txBody>
      <dsp:txXfrm>
        <a:off x="4234864" y="1412179"/>
        <a:ext cx="1604186" cy="1595242"/>
      </dsp:txXfrm>
    </dsp:sp>
    <dsp:sp modelId="{3D1D3D84-A5DA-44EA-912E-12E087A18369}">
      <dsp:nvSpPr>
        <dsp:cNvPr id="0" name=""/>
        <dsp:cNvSpPr/>
      </dsp:nvSpPr>
      <dsp:spPr>
        <a:xfrm>
          <a:off x="6221480" y="1325880"/>
          <a:ext cx="1776784" cy="1767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Results for students</a:t>
          </a:r>
          <a:endParaRPr lang="en-US" sz="1800" kern="1200" dirty="0"/>
        </a:p>
      </dsp:txBody>
      <dsp:txXfrm>
        <a:off x="6307779" y="1412179"/>
        <a:ext cx="1604186" cy="1595242"/>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DB6DC-DA2B-46BB-B519-C2DFAF76B3C0}">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Demonstrate Leadership Qualities</a:t>
          </a:r>
          <a:endParaRPr lang="en-US" sz="4300" b="1" kern="1200" dirty="0"/>
        </a:p>
      </dsp:txBody>
      <dsp:txXfrm>
        <a:off x="47891" y="52668"/>
        <a:ext cx="8057618" cy="885263"/>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6461BE-3771-4DC4-B5FB-CB754E8EE81A}">
      <dsp:nvSpPr>
        <dsp:cNvPr id="0" name=""/>
        <dsp:cNvSpPr/>
      </dsp:nvSpPr>
      <dsp:spPr>
        <a:xfrm>
          <a:off x="990614" y="152397"/>
          <a:ext cx="3127248" cy="12769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dirty="0" smtClean="0"/>
            <a:t>Optimism</a:t>
          </a:r>
          <a:endParaRPr lang="en-US" sz="3600" kern="1200" dirty="0"/>
        </a:p>
      </dsp:txBody>
      <dsp:txXfrm>
        <a:off x="1052949" y="214732"/>
        <a:ext cx="3002578" cy="1152275"/>
      </dsp:txXfrm>
    </dsp:sp>
    <dsp:sp modelId="{ED385D22-38A4-478B-B128-56DCE9B525E0}">
      <dsp:nvSpPr>
        <dsp:cNvPr id="0" name=""/>
        <dsp:cNvSpPr/>
      </dsp:nvSpPr>
      <dsp:spPr>
        <a:xfrm>
          <a:off x="4495790" y="152397"/>
          <a:ext cx="3127248" cy="12769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dirty="0" smtClean="0"/>
            <a:t>Honesty</a:t>
          </a:r>
          <a:endParaRPr lang="en-US" sz="3600" kern="1200" dirty="0"/>
        </a:p>
      </dsp:txBody>
      <dsp:txXfrm>
        <a:off x="4558125" y="214732"/>
        <a:ext cx="3002578" cy="1152275"/>
      </dsp:txXfrm>
    </dsp:sp>
    <dsp:sp modelId="{166809CF-3C6C-49E0-8C95-B88B27E8FD50}">
      <dsp:nvSpPr>
        <dsp:cNvPr id="0" name=""/>
        <dsp:cNvSpPr/>
      </dsp:nvSpPr>
      <dsp:spPr>
        <a:xfrm>
          <a:off x="2743187" y="1618649"/>
          <a:ext cx="3127248" cy="12769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dirty="0" smtClean="0"/>
            <a:t>Consideration</a:t>
          </a:r>
          <a:endParaRPr lang="en-US" sz="3600" kern="1200" dirty="0"/>
        </a:p>
      </dsp:txBody>
      <dsp:txXfrm>
        <a:off x="2805522" y="1680984"/>
        <a:ext cx="3002578" cy="1152275"/>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C9177-0DB3-41AC-B8AA-3B1AC4E2D9FD}">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Influence Inside and Outside</a:t>
          </a:r>
          <a:endParaRPr lang="en-US" sz="4300" b="1" kern="1200" dirty="0"/>
        </a:p>
      </dsp:txBody>
      <dsp:txXfrm>
        <a:off x="47891" y="52668"/>
        <a:ext cx="8057618" cy="885263"/>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D2758F-B38F-4CC5-8220-FE94C46A211E}">
      <dsp:nvSpPr>
        <dsp:cNvPr id="0" name=""/>
        <dsp:cNvSpPr/>
      </dsp:nvSpPr>
      <dsp:spPr>
        <a:xfrm>
          <a:off x="39" y="43923"/>
          <a:ext cx="3809962" cy="110759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The leader campaigns for what the school needs for success</a:t>
          </a:r>
          <a:endParaRPr lang="en-US" sz="2400" kern="1200" dirty="0"/>
        </a:p>
      </dsp:txBody>
      <dsp:txXfrm>
        <a:off x="39" y="43923"/>
        <a:ext cx="3809962" cy="1107592"/>
      </dsp:txXfrm>
    </dsp:sp>
    <dsp:sp modelId="{D85A19D7-DB66-4A68-B929-F6E1227CDC55}">
      <dsp:nvSpPr>
        <dsp:cNvPr id="0" name=""/>
        <dsp:cNvSpPr/>
      </dsp:nvSpPr>
      <dsp:spPr>
        <a:xfrm>
          <a:off x="39" y="1151516"/>
          <a:ext cx="3809962" cy="276696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A6D9FA-E9F3-424C-8EA5-655D2E8FA436}">
      <dsp:nvSpPr>
        <dsp:cNvPr id="0" name=""/>
        <dsp:cNvSpPr/>
      </dsp:nvSpPr>
      <dsp:spPr>
        <a:xfrm>
          <a:off x="4343397" y="43923"/>
          <a:ext cx="3809962" cy="110759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The leader skillfully garners support from all quarters</a:t>
          </a:r>
          <a:endParaRPr lang="en-US" sz="2400" kern="1200" dirty="0"/>
        </a:p>
      </dsp:txBody>
      <dsp:txXfrm>
        <a:off x="4343397" y="43923"/>
        <a:ext cx="3809962" cy="1107592"/>
      </dsp:txXfrm>
    </dsp:sp>
    <dsp:sp modelId="{0DC99CFB-A5E9-440C-8652-4F999D823F27}">
      <dsp:nvSpPr>
        <dsp:cNvPr id="0" name=""/>
        <dsp:cNvSpPr/>
      </dsp:nvSpPr>
      <dsp:spPr>
        <a:xfrm>
          <a:off x="4343437" y="1195439"/>
          <a:ext cx="3809962" cy="276696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Parents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Neighborhood</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District central office</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Civic leaders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Community groups</a:t>
          </a:r>
          <a:endParaRPr lang="en-US" sz="2400" kern="1200" dirty="0"/>
        </a:p>
        <a:p>
          <a:pPr marL="228600" lvl="1" indent="-228600" algn="l" defTabSz="1066800" rtl="0">
            <a:lnSpc>
              <a:spcPct val="90000"/>
            </a:lnSpc>
            <a:spcBef>
              <a:spcPct val="0"/>
            </a:spcBef>
            <a:spcAft>
              <a:spcPct val="15000"/>
            </a:spcAft>
            <a:buChar char="••"/>
          </a:pPr>
          <a:endParaRPr lang="en-US" sz="2400" kern="1200" dirty="0"/>
        </a:p>
        <a:p>
          <a:pPr marL="228600" lvl="1" indent="-228600" algn="l" defTabSz="1066800" rtl="0">
            <a:lnSpc>
              <a:spcPct val="90000"/>
            </a:lnSpc>
            <a:spcBef>
              <a:spcPct val="0"/>
            </a:spcBef>
            <a:spcAft>
              <a:spcPct val="15000"/>
            </a:spcAft>
            <a:buChar char="••"/>
          </a:pPr>
          <a:endParaRPr lang="en-US" sz="2400" kern="1200" dirty="0"/>
        </a:p>
      </dsp:txBody>
      <dsp:txXfrm>
        <a:off x="4343437" y="1195439"/>
        <a:ext cx="3809962" cy="2766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832E83-03D0-4C74-ABEB-E59A77B74122}">
      <dsp:nvSpPr>
        <dsp:cNvPr id="0" name=""/>
        <dsp:cNvSpPr/>
      </dsp:nvSpPr>
      <dsp:spPr>
        <a:xfrm>
          <a:off x="0" y="8579"/>
          <a:ext cx="8229600" cy="973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en-US" sz="4000" b="1" kern="1200" dirty="0" smtClean="0"/>
            <a:t>Avoid a Failure to Communicate</a:t>
          </a:r>
          <a:endParaRPr lang="en-US" sz="4000" b="1" kern="1200" dirty="0"/>
        </a:p>
      </dsp:txBody>
      <dsp:txXfrm>
        <a:off x="47519" y="56098"/>
        <a:ext cx="8134562" cy="878402"/>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22996-C149-43BE-B0F2-EAF9077850AA}">
      <dsp:nvSpPr>
        <dsp:cNvPr id="0" name=""/>
        <dsp:cNvSpPr/>
      </dsp:nvSpPr>
      <dsp:spPr>
        <a:xfrm>
          <a:off x="0" y="552"/>
          <a:ext cx="8153400" cy="98949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en-US" sz="3400" b="1" kern="1200" dirty="0" smtClean="0"/>
            <a:t>Engage Parents: The Most Significant Stakeholders</a:t>
          </a:r>
          <a:endParaRPr lang="en-US" sz="3400" b="1" kern="1200" dirty="0"/>
        </a:p>
      </dsp:txBody>
      <dsp:txXfrm>
        <a:off x="48303" y="48855"/>
        <a:ext cx="8056794" cy="892889"/>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7BB76-3394-4CE2-97F4-9409C24AC321}">
      <dsp:nvSpPr>
        <dsp:cNvPr id="0" name=""/>
        <dsp:cNvSpPr/>
      </dsp:nvSpPr>
      <dsp:spPr>
        <a:xfrm>
          <a:off x="0" y="235499"/>
          <a:ext cx="8153400" cy="1216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Build mutual trust and respect, staff for families and families for staff</a:t>
          </a:r>
          <a:endParaRPr lang="en-US" sz="2800" kern="1200" dirty="0"/>
        </a:p>
      </dsp:txBody>
      <dsp:txXfrm>
        <a:off x="59399" y="294898"/>
        <a:ext cx="8034602" cy="1098002"/>
      </dsp:txXfrm>
    </dsp:sp>
    <dsp:sp modelId="{1FC08DA7-45F4-4A2A-9A98-CC60B269B081}">
      <dsp:nvSpPr>
        <dsp:cNvPr id="0" name=""/>
        <dsp:cNvSpPr/>
      </dsp:nvSpPr>
      <dsp:spPr>
        <a:xfrm>
          <a:off x="0" y="1639500"/>
          <a:ext cx="8153400" cy="1216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Reach out to parents in the community</a:t>
          </a:r>
          <a:endParaRPr lang="en-US" sz="2800" kern="1200" dirty="0"/>
        </a:p>
      </dsp:txBody>
      <dsp:txXfrm>
        <a:off x="59399" y="1698899"/>
        <a:ext cx="8034602" cy="1098002"/>
      </dsp:txXfrm>
    </dsp:sp>
    <dsp:sp modelId="{B5B614FC-3AB6-46E4-B90A-E91742CD19C0}">
      <dsp:nvSpPr>
        <dsp:cNvPr id="0" name=""/>
        <dsp:cNvSpPr/>
      </dsp:nvSpPr>
      <dsp:spPr>
        <a:xfrm>
          <a:off x="0" y="3043500"/>
          <a:ext cx="8153400" cy="1216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t>Link contacts with parents to their role in their children’s learning</a:t>
          </a:r>
          <a:endParaRPr lang="en-US" sz="2800" kern="1200" dirty="0"/>
        </a:p>
      </dsp:txBody>
      <dsp:txXfrm>
        <a:off x="59399" y="3102899"/>
        <a:ext cx="8034602" cy="1098002"/>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22996-C149-43BE-B0F2-EAF9077850AA}">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kern="1200" dirty="0" smtClean="0"/>
            <a:t>GUIDING QUESTIONS</a:t>
          </a:r>
          <a:endParaRPr lang="en-US" sz="4300" kern="1200" dirty="0"/>
        </a:p>
      </dsp:txBody>
      <dsp:txXfrm>
        <a:off x="47891" y="52668"/>
        <a:ext cx="8057618" cy="885263"/>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7BB76-3394-4CE2-97F4-9409C24AC321}">
      <dsp:nvSpPr>
        <dsp:cNvPr id="0" name=""/>
        <dsp:cNvSpPr/>
      </dsp:nvSpPr>
      <dsp:spPr>
        <a:xfrm>
          <a:off x="0" y="91089"/>
          <a:ext cx="8153400" cy="98563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Who is responsible for coordinating the district’s systematic communication effort?</a:t>
          </a:r>
          <a:endParaRPr lang="en-US" sz="2000" kern="1200" dirty="0"/>
        </a:p>
      </dsp:txBody>
      <dsp:txXfrm>
        <a:off x="48115" y="139204"/>
        <a:ext cx="8057170" cy="889406"/>
      </dsp:txXfrm>
    </dsp:sp>
    <dsp:sp modelId="{1FC08DA7-45F4-4A2A-9A98-CC60B269B081}">
      <dsp:nvSpPr>
        <dsp:cNvPr id="0" name=""/>
        <dsp:cNvSpPr/>
      </dsp:nvSpPr>
      <dsp:spPr>
        <a:xfrm>
          <a:off x="0" y="1117874"/>
          <a:ext cx="8153400" cy="105603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Are the superintendent and board unified and unwavering in pursuit of a vision for better education for students? Is the vision communicated through actions as well as words?</a:t>
          </a:r>
          <a:endParaRPr lang="en-US" sz="2000" kern="1200" dirty="0"/>
        </a:p>
      </dsp:txBody>
      <dsp:txXfrm>
        <a:off x="51552" y="1169426"/>
        <a:ext cx="8050296" cy="952934"/>
      </dsp:txXfrm>
    </dsp:sp>
    <dsp:sp modelId="{B5B614FC-3AB6-46E4-B90A-E91742CD19C0}">
      <dsp:nvSpPr>
        <dsp:cNvPr id="0" name=""/>
        <dsp:cNvSpPr/>
      </dsp:nvSpPr>
      <dsp:spPr>
        <a:xfrm>
          <a:off x="0" y="2215704"/>
          <a:ext cx="8153400" cy="8579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Does the communication plan include both media strategies and grassroots connection with the community?</a:t>
          </a:r>
          <a:endParaRPr lang="en-US" sz="2000" kern="1200" dirty="0"/>
        </a:p>
      </dsp:txBody>
      <dsp:txXfrm>
        <a:off x="41879" y="2257583"/>
        <a:ext cx="8069642" cy="774142"/>
      </dsp:txXfrm>
    </dsp:sp>
    <dsp:sp modelId="{4722CE60-82E4-4BA1-9ECE-F2F317D662F4}">
      <dsp:nvSpPr>
        <dsp:cNvPr id="0" name=""/>
        <dsp:cNvSpPr/>
      </dsp:nvSpPr>
      <dsp:spPr>
        <a:xfrm>
          <a:off x="0" y="3133344"/>
          <a:ext cx="8153400" cy="67893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Is the district prepared to face challenges with hard facts about the current situation and a clear vision of what will be better for students?</a:t>
          </a:r>
          <a:endParaRPr lang="en-US" sz="2000" kern="1200" dirty="0"/>
        </a:p>
      </dsp:txBody>
      <dsp:txXfrm>
        <a:off x="33143" y="3166487"/>
        <a:ext cx="8087114" cy="612647"/>
      </dsp:txXfrm>
    </dsp:sp>
    <dsp:sp modelId="{A9042D56-C59B-45B3-8968-FAB1C99FF1DE}">
      <dsp:nvSpPr>
        <dsp:cNvPr id="0" name=""/>
        <dsp:cNvSpPr/>
      </dsp:nvSpPr>
      <dsp:spPr>
        <a:xfrm>
          <a:off x="0" y="3880265"/>
          <a:ext cx="8153400" cy="551886"/>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How will the district select and equip leaders for the work?</a:t>
          </a:r>
          <a:endParaRPr lang="en-US" sz="2000" kern="1200" dirty="0"/>
        </a:p>
      </dsp:txBody>
      <dsp:txXfrm>
        <a:off x="26941" y="3907206"/>
        <a:ext cx="8099518" cy="498004"/>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6972D-7BBB-4A80-804D-D060635D2D71}">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References and Resources</a:t>
          </a:r>
          <a:endParaRPr lang="en-US" sz="4300" b="1" kern="1200" dirty="0"/>
        </a:p>
      </dsp:txBody>
      <dsp:txXfrm>
        <a:off x="47891" y="52668"/>
        <a:ext cx="8057618" cy="885263"/>
      </dsp:txXfrm>
    </dsp:sp>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6972D-7BBB-4A80-804D-D060635D2D71}">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References and Resources</a:t>
          </a:r>
          <a:endParaRPr lang="en-US" sz="4300" b="1" kern="1200" dirty="0"/>
        </a:p>
      </dsp:txBody>
      <dsp:txXfrm>
        <a:off x="47891" y="52668"/>
        <a:ext cx="8057618" cy="885263"/>
      </dsp:txXfrm>
    </dsp:sp>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6972D-7BBB-4A80-804D-D060635D2D71}">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References and Resources</a:t>
          </a:r>
          <a:endParaRPr lang="en-US" sz="4300" b="1" kern="1200" dirty="0"/>
        </a:p>
      </dsp:txBody>
      <dsp:txXfrm>
        <a:off x="47891" y="52668"/>
        <a:ext cx="8057618" cy="885263"/>
      </dsp:txXfrm>
    </dsp:sp>
  </dsp:spTree>
</dsp:drawing>
</file>

<file path=ppt/diagrams/drawing4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6972D-7BBB-4A80-804D-D060635D2D71}">
      <dsp:nvSpPr>
        <dsp:cNvPr id="0" name=""/>
        <dsp:cNvSpPr/>
      </dsp:nvSpPr>
      <dsp:spPr>
        <a:xfrm>
          <a:off x="0" y="4777"/>
          <a:ext cx="8153400" cy="98104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References and Resources</a:t>
          </a:r>
          <a:endParaRPr lang="en-US" sz="4300" b="1" kern="1200" dirty="0"/>
        </a:p>
      </dsp:txBody>
      <dsp:txXfrm>
        <a:off x="47891" y="52668"/>
        <a:ext cx="8057618" cy="885263"/>
      </dsp:txXfrm>
    </dsp:sp>
  </dsp:spTree>
</dsp:drawing>
</file>

<file path=ppt/diagrams/drawing4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B23C2-5FC8-4FFD-83C1-0CF4AD80F436}">
      <dsp:nvSpPr>
        <dsp:cNvPr id="0" name=""/>
        <dsp:cNvSpPr/>
      </dsp:nvSpPr>
      <dsp:spPr>
        <a:xfrm>
          <a:off x="0" y="454"/>
          <a:ext cx="8305800" cy="91349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kern="1200" dirty="0" smtClean="0"/>
            <a:t>FURTHER QUESTIONS….</a:t>
          </a:r>
          <a:endParaRPr lang="en-US" sz="4300" kern="1200" dirty="0"/>
        </a:p>
      </dsp:txBody>
      <dsp:txXfrm>
        <a:off x="44593" y="45047"/>
        <a:ext cx="8216614" cy="8243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8186F-9083-4493-95D9-4BBA55B4DD8E}">
      <dsp:nvSpPr>
        <dsp:cNvPr id="0" name=""/>
        <dsp:cNvSpPr/>
      </dsp:nvSpPr>
      <dsp:spPr>
        <a:xfrm>
          <a:off x="0" y="0"/>
          <a:ext cx="3581400" cy="3581400"/>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B8E1F3-6E3C-4D20-A56D-6166275681CA}">
      <dsp:nvSpPr>
        <dsp:cNvPr id="0" name=""/>
        <dsp:cNvSpPr/>
      </dsp:nvSpPr>
      <dsp:spPr>
        <a:xfrm>
          <a:off x="1790700" y="0"/>
          <a:ext cx="5756148" cy="3581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i="0" kern="1200" dirty="0" smtClean="0"/>
            <a:t>“In successful organizational improvement, </a:t>
          </a:r>
          <a:r>
            <a:rPr lang="en-US" sz="2800" i="0" kern="1200" dirty="0" smtClean="0"/>
            <a:t>. . . leaders </a:t>
          </a:r>
          <a:r>
            <a:rPr lang="en-US" sz="2800" i="0" kern="1200" dirty="0" smtClean="0"/>
            <a:t>find ways to include stakeholders in the process without letting them divert from </a:t>
          </a:r>
          <a:r>
            <a:rPr lang="en-US" sz="2800" i="0" kern="1200" dirty="0" smtClean="0"/>
            <a:t>it. That </a:t>
          </a:r>
          <a:r>
            <a:rPr lang="en-US" sz="2800" i="0" kern="1200" dirty="0" smtClean="0"/>
            <a:t>process takes </a:t>
          </a:r>
          <a:r>
            <a:rPr lang="en-US" sz="2800" i="1" kern="1200" dirty="0" smtClean="0"/>
            <a:t>a strong unbending will and a compass set determinedly on children’s learning</a:t>
          </a:r>
          <a:r>
            <a:rPr lang="en-US" sz="2800" i="0" kern="1200" dirty="0" smtClean="0"/>
            <a:t>” (</a:t>
          </a:r>
          <a:r>
            <a:rPr lang="en-US" sz="2800" kern="1200" dirty="0" smtClean="0"/>
            <a:t>Hassel, Hassel, &amp; Rhim, 2007, p.5).</a:t>
          </a:r>
          <a:endParaRPr lang="en-US" sz="2800" kern="1200" dirty="0"/>
        </a:p>
      </dsp:txBody>
      <dsp:txXfrm>
        <a:off x="1790700" y="0"/>
        <a:ext cx="5756148" cy="3581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5C45E-E66E-46D8-82A3-6763DF8ABA34}">
      <dsp:nvSpPr>
        <dsp:cNvPr id="0" name=""/>
        <dsp:cNvSpPr/>
      </dsp:nvSpPr>
      <dsp:spPr>
        <a:xfrm>
          <a:off x="0" y="96037"/>
          <a:ext cx="8305800" cy="79852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rtl="0">
            <a:lnSpc>
              <a:spcPct val="90000"/>
            </a:lnSpc>
            <a:spcBef>
              <a:spcPct val="0"/>
            </a:spcBef>
            <a:spcAft>
              <a:spcPct val="35000"/>
            </a:spcAft>
          </a:pPr>
          <a:r>
            <a:rPr lang="en-US" sz="3500" b="1" kern="1200" dirty="0" smtClean="0"/>
            <a:t>Systematic and Intentional Communication</a:t>
          </a:r>
          <a:endParaRPr lang="en-US" sz="3500" b="1" kern="1200" dirty="0"/>
        </a:p>
      </dsp:txBody>
      <dsp:txXfrm>
        <a:off x="38981" y="135018"/>
        <a:ext cx="8227838" cy="7205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84218-4271-49AD-921D-188787CF79A8}">
      <dsp:nvSpPr>
        <dsp:cNvPr id="0" name=""/>
        <dsp:cNvSpPr/>
      </dsp:nvSpPr>
      <dsp:spPr>
        <a:xfrm>
          <a:off x="0" y="54316"/>
          <a:ext cx="8534401" cy="912161"/>
        </a:xfrm>
        <a:prstGeom prst="roundRect">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baseline="0" dirty="0" smtClean="0"/>
            <a:t>No matter which intervention model a district chooses, there must be a </a:t>
          </a:r>
          <a:r>
            <a:rPr lang="en-US" sz="2400" i="1" kern="1200" baseline="0" dirty="0" smtClean="0"/>
            <a:t>systematic</a:t>
          </a:r>
          <a:r>
            <a:rPr lang="en-US" sz="2400" kern="1200" baseline="0" dirty="0" smtClean="0"/>
            <a:t> </a:t>
          </a:r>
          <a:r>
            <a:rPr lang="en-US" sz="2400" i="1" kern="1200" baseline="0" dirty="0" smtClean="0"/>
            <a:t>and intentional</a:t>
          </a:r>
          <a:r>
            <a:rPr lang="en-US" sz="2400" kern="1200" baseline="0" dirty="0" smtClean="0"/>
            <a:t> approach to:</a:t>
          </a:r>
          <a:endParaRPr lang="en-US" sz="2400" kern="1200" baseline="0" dirty="0"/>
        </a:p>
      </dsp:txBody>
      <dsp:txXfrm>
        <a:off x="44528" y="98844"/>
        <a:ext cx="8445345" cy="823105"/>
      </dsp:txXfrm>
    </dsp:sp>
    <dsp:sp modelId="{527015B3-4763-4E99-AEBB-FBCBD0C9788A}">
      <dsp:nvSpPr>
        <dsp:cNvPr id="0" name=""/>
        <dsp:cNvSpPr/>
      </dsp:nvSpPr>
      <dsp:spPr>
        <a:xfrm>
          <a:off x="0" y="1045082"/>
          <a:ext cx="8534401" cy="912161"/>
        </a:xfrm>
        <a:prstGeom prst="roundRect">
          <a:avLst/>
        </a:prstGeom>
        <a:solidFill>
          <a:schemeClr val="accent1">
            <a:alpha val="90000"/>
            <a:hueOff val="0"/>
            <a:satOff val="0"/>
            <a:lumOff val="0"/>
            <a:alphaOff val="-1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512763" algn="l" defTabSz="1066800" rtl="0">
            <a:lnSpc>
              <a:spcPct val="90000"/>
            </a:lnSpc>
            <a:spcBef>
              <a:spcPct val="0"/>
            </a:spcBef>
            <a:spcAft>
              <a:spcPct val="35000"/>
            </a:spcAft>
          </a:pPr>
          <a:r>
            <a:rPr lang="en-US" sz="2400" kern="1200" dirty="0" smtClean="0"/>
            <a:t>The information that is conveyed</a:t>
          </a:r>
          <a:endParaRPr lang="en-US" sz="2400" kern="1200" dirty="0"/>
        </a:p>
      </dsp:txBody>
      <dsp:txXfrm>
        <a:off x="44528" y="1089610"/>
        <a:ext cx="8445345" cy="823105"/>
      </dsp:txXfrm>
    </dsp:sp>
    <dsp:sp modelId="{C64405ED-2F40-40C6-B960-3252C05D8CF7}">
      <dsp:nvSpPr>
        <dsp:cNvPr id="0" name=""/>
        <dsp:cNvSpPr/>
      </dsp:nvSpPr>
      <dsp:spPr>
        <a:xfrm>
          <a:off x="0" y="1982319"/>
          <a:ext cx="8534401" cy="912161"/>
        </a:xfrm>
        <a:prstGeom prst="roundRect">
          <a:avLst/>
        </a:prstGeom>
        <a:solidFill>
          <a:schemeClr val="accent1">
            <a:alpha val="90000"/>
            <a:hueOff val="0"/>
            <a:satOff val="0"/>
            <a:lumOff val="0"/>
            <a:alphaOff val="-2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515938" lvl="0" indent="0" algn="l" defTabSz="1066800" rtl="0">
            <a:lnSpc>
              <a:spcPct val="90000"/>
            </a:lnSpc>
            <a:spcBef>
              <a:spcPct val="0"/>
            </a:spcBef>
            <a:spcAft>
              <a:spcPct val="35000"/>
            </a:spcAft>
          </a:pPr>
          <a:r>
            <a:rPr lang="en-US" sz="2400" kern="1200" dirty="0" smtClean="0"/>
            <a:t>The people responsible for conveying the message—and for responding to reactions </a:t>
          </a:r>
          <a:endParaRPr lang="en-US" sz="2400" kern="1200" dirty="0"/>
        </a:p>
      </dsp:txBody>
      <dsp:txXfrm>
        <a:off x="44528" y="2026847"/>
        <a:ext cx="8445345" cy="823105"/>
      </dsp:txXfrm>
    </dsp:sp>
    <dsp:sp modelId="{C7F24B92-2020-4002-B094-890A6E4F5671}">
      <dsp:nvSpPr>
        <dsp:cNvPr id="0" name=""/>
        <dsp:cNvSpPr/>
      </dsp:nvSpPr>
      <dsp:spPr>
        <a:xfrm>
          <a:off x="0" y="2946320"/>
          <a:ext cx="8534401" cy="912161"/>
        </a:xfrm>
        <a:prstGeom prst="roundRect">
          <a:avLst/>
        </a:prstGeom>
        <a:solidFill>
          <a:schemeClr val="accent1">
            <a:alpha val="90000"/>
            <a:hueOff val="0"/>
            <a:satOff val="0"/>
            <a:lumOff val="0"/>
            <a:alphaOff val="-3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457200" algn="l" defTabSz="1066800" rtl="0">
            <a:lnSpc>
              <a:spcPct val="90000"/>
            </a:lnSpc>
            <a:spcBef>
              <a:spcPct val="0"/>
            </a:spcBef>
            <a:spcAft>
              <a:spcPct val="35000"/>
            </a:spcAft>
          </a:pPr>
          <a:r>
            <a:rPr lang="en-US" sz="2400" kern="1200" dirty="0" smtClean="0"/>
            <a:t>The audience that is the focus of to the information</a:t>
          </a:r>
          <a:endParaRPr lang="en-US" sz="2400" kern="1200" dirty="0"/>
        </a:p>
      </dsp:txBody>
      <dsp:txXfrm>
        <a:off x="44528" y="2990848"/>
        <a:ext cx="8445345" cy="823105"/>
      </dsp:txXfrm>
    </dsp:sp>
    <dsp:sp modelId="{60743D2A-2609-4932-9750-84359C83605D}">
      <dsp:nvSpPr>
        <dsp:cNvPr id="0" name=""/>
        <dsp:cNvSpPr/>
      </dsp:nvSpPr>
      <dsp:spPr>
        <a:xfrm>
          <a:off x="0" y="3910321"/>
          <a:ext cx="8534401" cy="912161"/>
        </a:xfrm>
        <a:prstGeom prst="roundRect">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US" sz="1800" i="1" kern="1200" baseline="0" dirty="0" smtClean="0">
              <a:solidFill>
                <a:schemeClr val="tx1"/>
              </a:solidFill>
            </a:rPr>
            <a:t>“When the district operates within a framework of civic and community responsibility for school success, the difficult options </a:t>
          </a:r>
          <a:r>
            <a:rPr lang="en-US" sz="1800" i="1" kern="1200" baseline="0" dirty="0" smtClean="0">
              <a:solidFill>
                <a:schemeClr val="tx1"/>
              </a:solidFill>
            </a:rPr>
            <a:t>. . .  </a:t>
          </a:r>
          <a:r>
            <a:rPr lang="en-US" sz="1800" i="1" kern="1200" baseline="0" dirty="0" smtClean="0">
              <a:solidFill>
                <a:schemeClr val="tx1"/>
              </a:solidFill>
            </a:rPr>
            <a:t>meet with greater support and understanding</a:t>
          </a:r>
          <a:r>
            <a:rPr lang="en-US" sz="1800" kern="1200" baseline="0" dirty="0" smtClean="0">
              <a:solidFill>
                <a:schemeClr val="tx1"/>
              </a:solidFill>
            </a:rPr>
            <a:t>” (Wong, 2007, </a:t>
          </a:r>
          <a:r>
            <a:rPr lang="en-US" sz="1800" kern="1200" baseline="0" dirty="0" smtClean="0">
              <a:solidFill>
                <a:schemeClr val="tx1"/>
              </a:solidFill>
            </a:rPr>
            <a:t>p. 19</a:t>
          </a:r>
          <a:r>
            <a:rPr lang="en-US" sz="1800" kern="1200" baseline="0" dirty="0" smtClean="0">
              <a:solidFill>
                <a:schemeClr val="tx1"/>
              </a:solidFill>
            </a:rPr>
            <a:t>).</a:t>
          </a:r>
          <a:endParaRPr lang="en-US" sz="1800" kern="1200" baseline="0" dirty="0">
            <a:solidFill>
              <a:schemeClr val="tx1"/>
            </a:solidFill>
          </a:endParaRPr>
        </a:p>
      </dsp:txBody>
      <dsp:txXfrm>
        <a:off x="44528" y="3954849"/>
        <a:ext cx="8445345" cy="82310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EAAA84-413D-4E42-AA0A-24B8515B78A0}">
      <dsp:nvSpPr>
        <dsp:cNvPr id="0" name=""/>
        <dsp:cNvSpPr/>
      </dsp:nvSpPr>
      <dsp:spPr>
        <a:xfrm rot="10800000">
          <a:off x="381010" y="1151"/>
          <a:ext cx="7623027" cy="630239"/>
        </a:xfrm>
        <a:prstGeom prst="roundRect">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918" tIns="91440" rIns="170688" bIns="91440" numCol="1" spcCol="1270" anchor="ctr" anchorCtr="0">
          <a:noAutofit/>
        </a:bodyPr>
        <a:lstStyle/>
        <a:p>
          <a:pPr lvl="0" algn="l" defTabSz="1066800" rtl="0">
            <a:lnSpc>
              <a:spcPct val="90000"/>
            </a:lnSpc>
            <a:spcBef>
              <a:spcPct val="0"/>
            </a:spcBef>
            <a:spcAft>
              <a:spcPct val="35000"/>
            </a:spcAft>
          </a:pPr>
          <a:r>
            <a:rPr lang="en-US" sz="2400" kern="1200" dirty="0" smtClean="0"/>
            <a:t>Develop and communicate agreement between board and superintendent on philosophy and goals</a:t>
          </a:r>
          <a:endParaRPr lang="en-US" sz="2400" kern="1200" dirty="0"/>
        </a:p>
      </dsp:txBody>
      <dsp:txXfrm rot="10800000">
        <a:off x="411776" y="31917"/>
        <a:ext cx="7561495" cy="568707"/>
      </dsp:txXfrm>
    </dsp:sp>
    <dsp:sp modelId="{A2D577FF-4D86-4394-9A34-68F8D8550F5D}">
      <dsp:nvSpPr>
        <dsp:cNvPr id="0" name=""/>
        <dsp:cNvSpPr/>
      </dsp:nvSpPr>
      <dsp:spPr>
        <a:xfrm>
          <a:off x="0" y="79112"/>
          <a:ext cx="630239" cy="630239"/>
        </a:xfrm>
        <a:prstGeom prst="ellipse">
          <a:avLst/>
        </a:prstGeom>
        <a:solidFill>
          <a:schemeClr val="accent1">
            <a:tint val="50000"/>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7A616A-B3BF-44D2-B8CD-9374BFD0C8FF}">
      <dsp:nvSpPr>
        <dsp:cNvPr id="0" name=""/>
        <dsp:cNvSpPr/>
      </dsp:nvSpPr>
      <dsp:spPr>
        <a:xfrm rot="10800000">
          <a:off x="381010" y="800086"/>
          <a:ext cx="7610537" cy="630239"/>
        </a:xfrm>
        <a:prstGeom prst="roundRect">
          <a:avLst/>
        </a:prstGeom>
        <a:solidFill>
          <a:schemeClr val="accent1">
            <a:alpha val="90000"/>
            <a:hueOff val="0"/>
            <a:satOff val="0"/>
            <a:lumOff val="0"/>
            <a:alphaOff val="-8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918" tIns="91440" rIns="170688" bIns="91440" numCol="1" spcCol="1270" anchor="ctr" anchorCtr="0">
          <a:noAutofit/>
        </a:bodyPr>
        <a:lstStyle/>
        <a:p>
          <a:pPr lvl="0" algn="l" defTabSz="1066800" rtl="0">
            <a:lnSpc>
              <a:spcPct val="90000"/>
            </a:lnSpc>
            <a:spcBef>
              <a:spcPct val="0"/>
            </a:spcBef>
            <a:spcAft>
              <a:spcPct val="35000"/>
            </a:spcAft>
          </a:pPr>
          <a:r>
            <a:rPr lang="en-US" sz="2400" kern="1200" dirty="0" smtClean="0"/>
            <a:t>Enlist personal commitment to solidarity over time</a:t>
          </a:r>
          <a:endParaRPr lang="en-US" sz="2400" kern="1200" dirty="0"/>
        </a:p>
      </dsp:txBody>
      <dsp:txXfrm rot="10800000">
        <a:off x="411776" y="830852"/>
        <a:ext cx="7549005" cy="568707"/>
      </dsp:txXfrm>
    </dsp:sp>
    <dsp:sp modelId="{42AC8B7C-2E00-4B03-8D13-F18E8FC35FBE}">
      <dsp:nvSpPr>
        <dsp:cNvPr id="0" name=""/>
        <dsp:cNvSpPr/>
      </dsp:nvSpPr>
      <dsp:spPr>
        <a:xfrm flipH="1" flipV="1">
          <a:off x="0" y="800089"/>
          <a:ext cx="645094" cy="630233"/>
        </a:xfrm>
        <a:prstGeom prst="ellipse">
          <a:avLst/>
        </a:prstGeom>
        <a:solidFill>
          <a:schemeClr val="accent1">
            <a:tint val="50000"/>
            <a:alpha val="90000"/>
            <a:hueOff val="4104"/>
            <a:satOff val="-240"/>
            <a:lumOff val="2924"/>
            <a:alphaOff val="-8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F2BB35-3FC1-49E6-9557-49E4E32CAC0D}">
      <dsp:nvSpPr>
        <dsp:cNvPr id="0" name=""/>
        <dsp:cNvSpPr/>
      </dsp:nvSpPr>
      <dsp:spPr>
        <a:xfrm rot="10800000">
          <a:off x="381010" y="1637894"/>
          <a:ext cx="7623027" cy="630239"/>
        </a:xfrm>
        <a:prstGeom prst="roundRect">
          <a:avLst/>
        </a:prstGeom>
        <a:solidFill>
          <a:schemeClr val="accent1">
            <a:alpha val="90000"/>
            <a:hueOff val="0"/>
            <a:satOff val="0"/>
            <a:lumOff val="0"/>
            <a:alphaOff val="-16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918" tIns="91440" rIns="170688" bIns="91440" numCol="1" spcCol="1270" anchor="ctr" anchorCtr="0">
          <a:noAutofit/>
        </a:bodyPr>
        <a:lstStyle/>
        <a:p>
          <a:pPr lvl="0" algn="l" defTabSz="1066800" rtl="0">
            <a:lnSpc>
              <a:spcPct val="90000"/>
            </a:lnSpc>
            <a:spcBef>
              <a:spcPct val="0"/>
            </a:spcBef>
            <a:spcAft>
              <a:spcPct val="35000"/>
            </a:spcAft>
          </a:pPr>
          <a:r>
            <a:rPr lang="en-US" sz="2400" kern="1200" dirty="0" smtClean="0"/>
            <a:t>Project a district vision for school reform</a:t>
          </a:r>
          <a:endParaRPr lang="en-US" sz="2400" kern="1200" dirty="0"/>
        </a:p>
      </dsp:txBody>
      <dsp:txXfrm rot="10800000">
        <a:off x="411776" y="1668660"/>
        <a:ext cx="7561495" cy="568707"/>
      </dsp:txXfrm>
    </dsp:sp>
    <dsp:sp modelId="{8AB0C7E7-BA53-4ACE-A335-D3D43972BA19}">
      <dsp:nvSpPr>
        <dsp:cNvPr id="0" name=""/>
        <dsp:cNvSpPr/>
      </dsp:nvSpPr>
      <dsp:spPr>
        <a:xfrm>
          <a:off x="0" y="1681280"/>
          <a:ext cx="630239" cy="630239"/>
        </a:xfrm>
        <a:prstGeom prst="ellipse">
          <a:avLst/>
        </a:prstGeom>
        <a:solidFill>
          <a:schemeClr val="accent1">
            <a:tint val="50000"/>
            <a:alpha val="90000"/>
            <a:hueOff val="8209"/>
            <a:satOff val="-480"/>
            <a:lumOff val="5849"/>
            <a:alphaOff val="-16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F45310-9637-4630-A087-40EAA23ADC6C}">
      <dsp:nvSpPr>
        <dsp:cNvPr id="0" name=""/>
        <dsp:cNvSpPr/>
      </dsp:nvSpPr>
      <dsp:spPr>
        <a:xfrm rot="10800000">
          <a:off x="381010" y="2456265"/>
          <a:ext cx="7623027" cy="630239"/>
        </a:xfrm>
        <a:prstGeom prst="roundRect">
          <a:avLst/>
        </a:prstGeom>
        <a:solidFill>
          <a:schemeClr val="accent1">
            <a:alpha val="90000"/>
            <a:hueOff val="0"/>
            <a:satOff val="0"/>
            <a:lumOff val="0"/>
            <a:alphaOff val="-24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918" tIns="91440" rIns="170688" bIns="91440" numCol="1" spcCol="1270" anchor="ctr" anchorCtr="0">
          <a:noAutofit/>
        </a:bodyPr>
        <a:lstStyle/>
        <a:p>
          <a:pPr lvl="0" algn="l" defTabSz="1066800" rtl="0">
            <a:lnSpc>
              <a:spcPct val="90000"/>
            </a:lnSpc>
            <a:spcBef>
              <a:spcPct val="0"/>
            </a:spcBef>
            <a:spcAft>
              <a:spcPct val="35000"/>
            </a:spcAft>
          </a:pPr>
          <a:r>
            <a:rPr lang="en-US" sz="2400" kern="1200" dirty="0" smtClean="0"/>
            <a:t>Engage the school board in communicating the vision to the community</a:t>
          </a:r>
          <a:endParaRPr lang="en-US" sz="2400" kern="1200" dirty="0"/>
        </a:p>
      </dsp:txBody>
      <dsp:txXfrm rot="10800000">
        <a:off x="411776" y="2487031"/>
        <a:ext cx="7561495" cy="568707"/>
      </dsp:txXfrm>
    </dsp:sp>
    <dsp:sp modelId="{55847E56-B2EC-47E0-B51F-B17326CC59A3}">
      <dsp:nvSpPr>
        <dsp:cNvPr id="0" name=""/>
        <dsp:cNvSpPr/>
      </dsp:nvSpPr>
      <dsp:spPr>
        <a:xfrm>
          <a:off x="0" y="2482363"/>
          <a:ext cx="630239" cy="630239"/>
        </a:xfrm>
        <a:prstGeom prst="ellipse">
          <a:avLst/>
        </a:prstGeom>
        <a:solidFill>
          <a:schemeClr val="accent1">
            <a:tint val="50000"/>
            <a:alpha val="90000"/>
            <a:hueOff val="12313"/>
            <a:satOff val="-720"/>
            <a:lumOff val="8773"/>
            <a:alphaOff val="-24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443604-98CD-42BF-A2D6-FC3ABCA42408}">
      <dsp:nvSpPr>
        <dsp:cNvPr id="0" name=""/>
        <dsp:cNvSpPr/>
      </dsp:nvSpPr>
      <dsp:spPr>
        <a:xfrm rot="10800000">
          <a:off x="380982" y="3274636"/>
          <a:ext cx="7470633" cy="630239"/>
        </a:xfrm>
        <a:prstGeom prst="roundRect">
          <a:avLst/>
        </a:prstGeom>
        <a:solidFill>
          <a:schemeClr val="accent1">
            <a:alpha val="90000"/>
            <a:hueOff val="0"/>
            <a:satOff val="0"/>
            <a:lumOff val="0"/>
            <a:alphaOff val="-32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918" tIns="91440" rIns="170688" bIns="91440" numCol="1" spcCol="1270" anchor="ctr" anchorCtr="0">
          <a:noAutofit/>
        </a:bodyPr>
        <a:lstStyle/>
        <a:p>
          <a:pPr lvl="0" algn="l" defTabSz="1066800" rtl="0">
            <a:lnSpc>
              <a:spcPct val="90000"/>
            </a:lnSpc>
            <a:spcBef>
              <a:spcPct val="0"/>
            </a:spcBef>
            <a:spcAft>
              <a:spcPct val="35000"/>
            </a:spcAft>
          </a:pPr>
          <a:r>
            <a:rPr lang="en-US" sz="2400" kern="1200" dirty="0" smtClean="0"/>
            <a:t>Listen to stakeholders</a:t>
          </a:r>
          <a:endParaRPr lang="en-US" sz="2400" kern="1200" dirty="0"/>
        </a:p>
      </dsp:txBody>
      <dsp:txXfrm rot="10800000">
        <a:off x="411748" y="3305402"/>
        <a:ext cx="7409101" cy="568707"/>
      </dsp:txXfrm>
    </dsp:sp>
    <dsp:sp modelId="{649F3063-EDBD-44DB-B818-61D1F2F5192D}">
      <dsp:nvSpPr>
        <dsp:cNvPr id="0" name=""/>
        <dsp:cNvSpPr/>
      </dsp:nvSpPr>
      <dsp:spPr>
        <a:xfrm>
          <a:off x="0" y="3283447"/>
          <a:ext cx="630239" cy="630239"/>
        </a:xfrm>
        <a:prstGeom prst="ellipse">
          <a:avLst/>
        </a:prstGeom>
        <a:solidFill>
          <a:schemeClr val="accent1">
            <a:tint val="50000"/>
            <a:alpha val="90000"/>
            <a:hueOff val="16418"/>
            <a:satOff val="-960"/>
            <a:lumOff val="11698"/>
            <a:alphaOff val="-32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F864BA-3780-4568-B940-0B8848A9D40B}">
      <dsp:nvSpPr>
        <dsp:cNvPr id="0" name=""/>
        <dsp:cNvSpPr/>
      </dsp:nvSpPr>
      <dsp:spPr>
        <a:xfrm rot="10800000">
          <a:off x="457207" y="4093008"/>
          <a:ext cx="7470633" cy="630239"/>
        </a:xfrm>
        <a:prstGeom prst="roundRect">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918" tIns="68580" rIns="128016" bIns="68580" numCol="1" spcCol="1270" anchor="ctr" anchorCtr="0">
          <a:noAutofit/>
        </a:bodyPr>
        <a:lstStyle/>
        <a:p>
          <a:pPr lvl="0" algn="l" defTabSz="800100" rtl="0">
            <a:lnSpc>
              <a:spcPct val="90000"/>
            </a:lnSpc>
            <a:spcBef>
              <a:spcPct val="0"/>
            </a:spcBef>
            <a:spcAft>
              <a:spcPct val="35000"/>
            </a:spcAft>
          </a:pPr>
          <a:r>
            <a:rPr lang="en-US" sz="1800" i="1" kern="1200" baseline="0" dirty="0" smtClean="0">
              <a:solidFill>
                <a:srgbClr xmlns:mc="http://schemas.openxmlformats.org/markup-compatibility/2006" xmlns:a14="http://schemas.microsoft.com/office/drawing/2010/main" val="000000" mc:Ignorable=""/>
              </a:solidFill>
            </a:rPr>
            <a:t>“School boards must play an active role, continuously and publicly providing support for the reform initiative” </a:t>
          </a:r>
          <a:r>
            <a:rPr lang="en-US" sz="1800" kern="1200" baseline="0" dirty="0" smtClean="0">
              <a:solidFill>
                <a:srgbClr xmlns:mc="http://schemas.openxmlformats.org/markup-compatibility/2006" xmlns:a14="http://schemas.microsoft.com/office/drawing/2010/main" val="000000" mc:Ignorable=""/>
              </a:solidFill>
            </a:rPr>
            <a:t>(Cawelti &amp; Protheroe, 2007, </a:t>
          </a:r>
          <a:r>
            <a:rPr lang="en-US" sz="1800" kern="1200" baseline="0" dirty="0" smtClean="0">
              <a:solidFill>
                <a:srgbClr xmlns:mc="http://schemas.openxmlformats.org/markup-compatibility/2006" xmlns:a14="http://schemas.microsoft.com/office/drawing/2010/main" val="000000" mc:Ignorable=""/>
              </a:solidFill>
            </a:rPr>
            <a:t>p. 32</a:t>
          </a:r>
          <a:r>
            <a:rPr lang="en-US" sz="1800" kern="1200" baseline="0" dirty="0" smtClean="0">
              <a:solidFill>
                <a:srgbClr xmlns:mc="http://schemas.openxmlformats.org/markup-compatibility/2006" xmlns:a14="http://schemas.microsoft.com/office/drawing/2010/main" val="000000" mc:Ignorable=""/>
              </a:solidFill>
            </a:rPr>
            <a:t>).</a:t>
          </a:r>
          <a:endParaRPr lang="en-US" sz="1800" i="1" kern="1200" baseline="0" dirty="0">
            <a:solidFill>
              <a:srgbClr xmlns:mc="http://schemas.openxmlformats.org/markup-compatibility/2006" xmlns:a14="http://schemas.microsoft.com/office/drawing/2010/main" val="000000" mc:Ignorable=""/>
            </a:solidFill>
          </a:endParaRPr>
        </a:p>
      </dsp:txBody>
      <dsp:txXfrm rot="10800000">
        <a:off x="487973" y="4123774"/>
        <a:ext cx="7409101" cy="568707"/>
      </dsp:txXfrm>
    </dsp:sp>
    <dsp:sp modelId="{AA6058B5-BAA7-45F4-9AE9-670D86212B53}">
      <dsp:nvSpPr>
        <dsp:cNvPr id="0" name=""/>
        <dsp:cNvSpPr/>
      </dsp:nvSpPr>
      <dsp:spPr>
        <a:xfrm>
          <a:off x="0" y="4084531"/>
          <a:ext cx="630239" cy="630239"/>
        </a:xfrm>
        <a:prstGeom prst="ellipse">
          <a:avLst/>
        </a:prstGeom>
        <a:solidFill>
          <a:schemeClr val="accent1">
            <a:tint val="50000"/>
            <a:alpha val="90000"/>
            <a:hueOff val="20522"/>
            <a:satOff val="-1200"/>
            <a:lumOff val="14622"/>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D0C18-47AD-4961-94B9-ED62ABC54262}">
      <dsp:nvSpPr>
        <dsp:cNvPr id="0" name=""/>
        <dsp:cNvSpPr/>
      </dsp:nvSpPr>
      <dsp:spPr>
        <a:xfrm>
          <a:off x="0" y="8579"/>
          <a:ext cx="7848600" cy="9734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rtl="0">
            <a:lnSpc>
              <a:spcPct val="90000"/>
            </a:lnSpc>
            <a:spcBef>
              <a:spcPct val="0"/>
            </a:spcBef>
            <a:spcAft>
              <a:spcPct val="35000"/>
            </a:spcAft>
          </a:pPr>
          <a:r>
            <a:rPr lang="en-US" sz="4300" b="1" kern="1200" dirty="0" smtClean="0"/>
            <a:t>Unity at the Top</a:t>
          </a:r>
          <a:endParaRPr lang="en-US" sz="4300" b="1" kern="1200" dirty="0"/>
        </a:p>
      </dsp:txBody>
      <dsp:txXfrm>
        <a:off x="47519" y="56098"/>
        <a:ext cx="7753562" cy="8784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2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2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2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2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2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2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2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2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2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2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3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3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3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3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3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3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3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3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3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3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4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4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4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1#4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1#4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7.xml><?xml version="1.0" encoding="utf-8"?>
<dgm:styleDef xmlns:dgm="http://schemas.openxmlformats.org/drawingml/2006/diagram" xmlns:a="http://schemas.openxmlformats.org/drawingml/2006/main" uniqueId="urn:microsoft.com/office/officeart/2005/8/quickstyle/simple1#4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8.xml><?xml version="1.0" encoding="utf-8"?>
<dgm:styleDef xmlns:dgm="http://schemas.openxmlformats.org/drawingml/2006/diagram" xmlns:a="http://schemas.openxmlformats.org/drawingml/2006/main" uniqueId="urn:microsoft.com/office/officeart/2005/8/quickstyle/simple1#4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Calibri" pitchFamily="34" charset="0"/>
              </a:defRPr>
            </a:lvl1pPr>
          </a:lstStyle>
          <a:p>
            <a:pPr>
              <a:defRPr/>
            </a:pPr>
            <a:fld id="{8687FC04-C9E4-469A-93C2-7DC1D59D0457}" type="datetimeFigureOut">
              <a:rPr lang="en-US"/>
              <a:pPr>
                <a:defRPr/>
              </a:pPr>
              <a:t>3/29/2010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Calibri" pitchFamily="34" charset="0"/>
              </a:defRPr>
            </a:lvl1pPr>
          </a:lstStyle>
          <a:p>
            <a:pPr>
              <a:defRPr/>
            </a:pPr>
            <a:fld id="{4B5DC9B9-A513-4300-8C2B-84CBE3E8008A}" type="slidenum">
              <a:rPr lang="en-US"/>
              <a:pPr>
                <a:defRPr/>
              </a:pPr>
              <a:t>‹#›</a:t>
            </a:fld>
            <a:endParaRPr lang="en-US" dirty="0"/>
          </a:p>
        </p:txBody>
      </p:sp>
    </p:spTree>
    <p:extLst>
      <p:ext uri="{BB962C8B-B14F-4D97-AF65-F5344CB8AC3E}">
        <p14:creationId xmlns:p14="http://schemas.microsoft.com/office/powerpoint/2010/main" val="10390035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15362" name="Notes Placeholder 2"/>
          <p:cNvSpPr>
            <a:spLocks noGrp="1"/>
          </p:cNvSpPr>
          <p:nvPr>
            <p:ph type="body" idx="1"/>
          </p:nvPr>
        </p:nvSpPr>
        <p:spPr>
          <a:noFill/>
          <a:ln/>
        </p:spPr>
        <p:txBody>
          <a:bodyPr/>
          <a:lstStyle/>
          <a:p>
            <a:pPr eaLnBrk="1" hangingPunct="1">
              <a:spcBef>
                <a:spcPct val="0"/>
              </a:spcBef>
            </a:pPr>
            <a:r>
              <a:rPr lang="en-US" dirty="0" smtClean="0"/>
              <a:t>Nina: </a:t>
            </a:r>
            <a:r>
              <a:rPr lang="en-US" dirty="0" smtClean="0"/>
              <a:t>Hello </a:t>
            </a:r>
            <a:r>
              <a:rPr lang="en-US" dirty="0" smtClean="0"/>
              <a:t>and welcome to a presentation on Communicating about School Reform, a recorded webinar prepared for the National Network of State School Improvement Leaders by the Center on Innovation &amp; Improvement and the Council of Chief State School </a:t>
            </a:r>
            <a:r>
              <a:rPr lang="en-US" dirty="0" smtClean="0"/>
              <a:t>Officers.  </a:t>
            </a:r>
            <a:r>
              <a:rPr lang="en-US" dirty="0" smtClean="0"/>
              <a:t>This webinar is developed for regional comprehensive centers and state education agencies to assist school districts in having a clear, coherent, and comprehensive strategy in communicating school change to school districts’ stakeholders and proactively engaging them for school </a:t>
            </a:r>
            <a:r>
              <a:rPr lang="en-US" dirty="0" smtClean="0"/>
              <a:t>change.  </a:t>
            </a:r>
            <a:r>
              <a:rPr lang="en-US" dirty="0" smtClean="0"/>
              <a:t>These stakeholders range from students and parents to teachers, principals, community leaders and school board members</a:t>
            </a:r>
            <a:r>
              <a:rPr lang="en-US" dirty="0" smtClean="0"/>
              <a:t>.</a:t>
            </a:r>
          </a:p>
          <a:p>
            <a:pPr eaLnBrk="1" hangingPunct="1"/>
            <a:r>
              <a:rPr lang="en-US" dirty="0" smtClean="0"/>
              <a:t>Users </a:t>
            </a:r>
            <a:r>
              <a:rPr lang="en-US" dirty="0" smtClean="0"/>
              <a:t>of this recorded session, including the PowerPoint slides, are welcome to adopt, build and/or modify the content presented in the session with proper credit given to the Center on Innovation and Improvement for the content and CII and the Council of Chief State School Officers for producing the </a:t>
            </a:r>
            <a:r>
              <a:rPr lang="en-US" dirty="0" smtClean="0"/>
              <a:t>session.  </a:t>
            </a:r>
            <a:r>
              <a:rPr lang="en-US" dirty="0" smtClean="0"/>
              <a:t>More information about citing this resource can be found at the end of this session.</a:t>
            </a:r>
          </a:p>
          <a:p>
            <a:pPr eaLnBrk="1" hangingPunct="1"/>
            <a:endParaRPr lang="en-US" dirty="0" smtClean="0"/>
          </a:p>
          <a:p>
            <a:pPr eaLnBrk="1" hangingPunct="1">
              <a:spcBef>
                <a:spcPct val="0"/>
              </a:spcBef>
            </a:pPr>
            <a:endParaRPr lang="en-US" dirty="0" smtClean="0"/>
          </a:p>
        </p:txBody>
      </p:sp>
      <p:sp>
        <p:nvSpPr>
          <p:cNvPr id="15363" name="Slide Number Placeholder 3"/>
          <p:cNvSpPr>
            <a:spLocks noGrp="1"/>
          </p:cNvSpPr>
          <p:nvPr>
            <p:ph type="sldNum" sz="quarter" idx="5"/>
          </p:nvPr>
        </p:nvSpPr>
        <p:spPr>
          <a:noFill/>
        </p:spPr>
        <p:txBody>
          <a:bodyPr/>
          <a:lstStyle/>
          <a:p>
            <a:fld id="{680588A8-922A-4630-AD53-5185FFCA7225}"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33794" name="Notes Placeholder 2"/>
          <p:cNvSpPr>
            <a:spLocks noGrp="1"/>
          </p:cNvSpPr>
          <p:nvPr>
            <p:ph type="body" idx="1"/>
          </p:nvPr>
        </p:nvSpPr>
        <p:spPr>
          <a:xfrm>
            <a:off x="701675" y="4416425"/>
            <a:ext cx="5607050" cy="4498975"/>
          </a:xfrm>
          <a:noFill/>
          <a:ln/>
        </p:spPr>
        <p:txBody>
          <a:bodyPr/>
          <a:lstStyle/>
          <a:p>
            <a:pPr eaLnBrk="1" hangingPunct="1">
              <a:spcBef>
                <a:spcPct val="0"/>
              </a:spcBef>
            </a:pPr>
            <a:r>
              <a:rPr lang="en-US" sz="1400" dirty="0"/>
              <a:t>Nancy: </a:t>
            </a:r>
            <a:r>
              <a:rPr lang="en-US" sz="1300" dirty="0" smtClean="0"/>
              <a:t>Confronting </a:t>
            </a:r>
            <a:r>
              <a:rPr lang="en-US" sz="1300" dirty="0" smtClean="0"/>
              <a:t>the brutal facts—This often has to set the stage for </a:t>
            </a:r>
            <a:r>
              <a:rPr lang="en-US" sz="1300" i="1" dirty="0" smtClean="0"/>
              <a:t>why</a:t>
            </a:r>
            <a:r>
              <a:rPr lang="en-US" sz="1300" dirty="0" smtClean="0"/>
              <a:t> change is needed and also identifies areas in which change will be most </a:t>
            </a:r>
            <a:r>
              <a:rPr lang="en-US" sz="1300" dirty="0" smtClean="0"/>
              <a:t>critical.  It’s </a:t>
            </a:r>
            <a:r>
              <a:rPr lang="en-US" sz="1300" dirty="0" smtClean="0"/>
              <a:t>an uncomfortable first </a:t>
            </a:r>
            <a:r>
              <a:rPr lang="en-US" sz="1300" dirty="0" smtClean="0"/>
              <a:t>step.  But </a:t>
            </a:r>
            <a:r>
              <a:rPr lang="en-US" sz="1300" dirty="0" smtClean="0"/>
              <a:t>without it, you’ll often find that the community doesn’t quite understand why actions such as school closure or replacing a popular school principal are needed.</a:t>
            </a:r>
          </a:p>
          <a:p>
            <a:pPr eaLnBrk="1" hangingPunct="1">
              <a:spcBef>
                <a:spcPct val="0"/>
              </a:spcBef>
            </a:pPr>
            <a:endParaRPr lang="en-US" sz="1300" dirty="0" smtClean="0"/>
          </a:p>
          <a:p>
            <a:pPr eaLnBrk="1" hangingPunct="1">
              <a:spcBef>
                <a:spcPct val="0"/>
              </a:spcBef>
            </a:pPr>
            <a:r>
              <a:rPr lang="en-US" sz="1300" dirty="0" smtClean="0"/>
              <a:t>The first audience to receive the message should be district staff and school leaders, and they should be helped to “feel the problem” from the perspective of </a:t>
            </a:r>
            <a:r>
              <a:rPr lang="en-US" sz="1300" dirty="0" smtClean="0"/>
              <a:t>students.  This </a:t>
            </a:r>
            <a:r>
              <a:rPr lang="en-US" sz="1300" dirty="0" smtClean="0"/>
              <a:t>is not just a matter of displaying graphs on a PowerPoint slide.</a:t>
            </a:r>
          </a:p>
          <a:p>
            <a:pPr eaLnBrk="1" hangingPunct="1">
              <a:spcBef>
                <a:spcPct val="0"/>
              </a:spcBef>
            </a:pPr>
            <a:endParaRPr lang="en-US" sz="1300" dirty="0" smtClean="0"/>
          </a:p>
          <a:p>
            <a:pPr eaLnBrk="1" hangingPunct="1">
              <a:spcBef>
                <a:spcPct val="0"/>
              </a:spcBef>
            </a:pPr>
            <a:r>
              <a:rPr lang="en-US" sz="1300" dirty="0" smtClean="0"/>
              <a:t>The Kansas City Kansas Public Schools shared the following with Brett Lane in his study of their district: “In late fall 1996, district leaders </a:t>
            </a:r>
            <a:r>
              <a:rPr lang="en-US" sz="1300" dirty="0" smtClean="0"/>
              <a:t>. . . [</a:t>
            </a:r>
            <a:r>
              <a:rPr lang="en-US" sz="1300" dirty="0" smtClean="0"/>
              <a:t>met] with over 50 district staff and school leaders, including </a:t>
            </a:r>
            <a:r>
              <a:rPr lang="en-US" sz="1300" dirty="0" smtClean="0"/>
              <a:t>principals.  The </a:t>
            </a:r>
            <a:r>
              <a:rPr lang="en-US" sz="1300" dirty="0" smtClean="0"/>
              <a:t>purpose of the meeting was to create the urgency and buy-in among school leaders needed to move forward with the </a:t>
            </a:r>
            <a:r>
              <a:rPr lang="en-US" sz="1300" dirty="0" smtClean="0"/>
              <a:t>initiative.  The </a:t>
            </a:r>
            <a:r>
              <a:rPr lang="en-US" sz="1300" dirty="0" smtClean="0"/>
              <a:t>former Deputy Superintendent and one of the architects of KCKPS improvement efforts, talked about a meeting when principals and district staff were presented with hard facts regarding the district’s dismal performance, including </a:t>
            </a:r>
            <a:r>
              <a:rPr lang="en-US" sz="1300" dirty="0" smtClean="0"/>
              <a:t>. . . what </a:t>
            </a:r>
            <a:r>
              <a:rPr lang="en-US" sz="1300" dirty="0" smtClean="0"/>
              <a:t>it meant for </a:t>
            </a:r>
            <a:r>
              <a:rPr lang="en-US" sz="1300" dirty="0" smtClean="0"/>
              <a:t>students. He </a:t>
            </a:r>
            <a:r>
              <a:rPr lang="en-US" sz="1300" dirty="0" smtClean="0"/>
              <a:t>said, “There were audible gasps among the room, and people left the auditorium in </a:t>
            </a:r>
            <a:r>
              <a:rPr lang="en-US" sz="1300" dirty="0" smtClean="0"/>
              <a:t>tears. After </a:t>
            </a:r>
            <a:r>
              <a:rPr lang="en-US" sz="1300" dirty="0" smtClean="0"/>
              <a:t>that point, we never had an argument about needing to do something.” (Lane, 2009, p.23)</a:t>
            </a:r>
          </a:p>
        </p:txBody>
      </p:sp>
      <p:sp>
        <p:nvSpPr>
          <p:cNvPr id="33795" name="Slide Number Placeholder 3"/>
          <p:cNvSpPr>
            <a:spLocks noGrp="1"/>
          </p:cNvSpPr>
          <p:nvPr>
            <p:ph type="sldNum" sz="quarter" idx="5"/>
          </p:nvPr>
        </p:nvSpPr>
        <p:spPr>
          <a:noFill/>
        </p:spPr>
        <p:txBody>
          <a:bodyPr/>
          <a:lstStyle/>
          <a:p>
            <a:fld id="{3C7AA0F9-47A7-4118-A9FB-01946DDD708C}" type="slidenum">
              <a:rPr lang="en-US" smtClean="0"/>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35842" name="Notes Placeholder 2"/>
          <p:cNvSpPr>
            <a:spLocks noGrp="1"/>
          </p:cNvSpPr>
          <p:nvPr>
            <p:ph type="body" idx="1"/>
          </p:nvPr>
        </p:nvSpPr>
        <p:spPr>
          <a:noFill/>
          <a:ln/>
        </p:spPr>
        <p:txBody>
          <a:bodyPr/>
          <a:lstStyle/>
          <a:p>
            <a:pPr eaLnBrk="1" hangingPunct="1">
              <a:spcBef>
                <a:spcPct val="0"/>
              </a:spcBef>
            </a:pPr>
            <a:endParaRPr lang="en-US" dirty="0" smtClean="0"/>
          </a:p>
          <a:p>
            <a:pPr eaLnBrk="1" hangingPunct="1">
              <a:spcBef>
                <a:spcPct val="0"/>
              </a:spcBef>
            </a:pPr>
            <a:r>
              <a:rPr lang="en-US" sz="1400" dirty="0" smtClean="0"/>
              <a:t>Nancy: The </a:t>
            </a:r>
            <a:r>
              <a:rPr lang="en-US" sz="1400" dirty="0" smtClean="0"/>
              <a:t>next step is outreach to the </a:t>
            </a:r>
            <a:r>
              <a:rPr lang="en-US" sz="1400" dirty="0" smtClean="0"/>
              <a:t>community. It </a:t>
            </a:r>
            <a:r>
              <a:rPr lang="en-US" sz="1400" dirty="0" smtClean="0"/>
              <a:t>can take many forms and should involve parents, community members, and the </a:t>
            </a:r>
            <a:r>
              <a:rPr lang="en-US" sz="1400" dirty="0" smtClean="0"/>
              <a:t>school.  </a:t>
            </a:r>
            <a:r>
              <a:rPr lang="en-US" sz="1400" dirty="0" smtClean="0"/>
              <a:t>A report on school turnarounds by the Institute of Education Sciences, “describes approaches used by one urban middle school: [School leaders] held coffees with parents and community members and met with parents of prospective students, among other activities, to educate the </a:t>
            </a:r>
            <a:r>
              <a:rPr lang="en-US" sz="1400" dirty="0" smtClean="0"/>
              <a:t>community.  [</a:t>
            </a:r>
            <a:r>
              <a:rPr lang="en-US" sz="1400" dirty="0" smtClean="0"/>
              <a:t>They] also reached out to the larger community, including institutions of higher education, to solicit </a:t>
            </a:r>
            <a:r>
              <a:rPr lang="en-US" sz="1400" dirty="0" smtClean="0"/>
              <a:t>partnerships. . . . . Outreach </a:t>
            </a:r>
            <a:r>
              <a:rPr lang="en-US" sz="1400" dirty="0" smtClean="0"/>
              <a:t>should not only ‘sell the school’ but also </a:t>
            </a:r>
            <a:r>
              <a:rPr lang="en-US" sz="1400" i="1" dirty="0" smtClean="0"/>
              <a:t>‘sell the fact that change must and has come to the school’</a:t>
            </a:r>
            <a:r>
              <a:rPr lang="en-US" sz="1400" dirty="0" smtClean="0"/>
              <a:t>” (IES, 2008, p.12).</a:t>
            </a:r>
            <a:endParaRPr lang="en-US" dirty="0" smtClean="0"/>
          </a:p>
        </p:txBody>
      </p:sp>
      <p:sp>
        <p:nvSpPr>
          <p:cNvPr id="35843" name="Slide Number Placeholder 3"/>
          <p:cNvSpPr>
            <a:spLocks noGrp="1"/>
          </p:cNvSpPr>
          <p:nvPr>
            <p:ph type="sldNum" sz="quarter" idx="5"/>
          </p:nvPr>
        </p:nvSpPr>
        <p:spPr>
          <a:noFill/>
        </p:spPr>
        <p:txBody>
          <a:bodyPr/>
          <a:lstStyle/>
          <a:p>
            <a:fld id="{1BF3389C-5EAB-4CE2-8484-B159A6E5FACE}" type="slidenum">
              <a:rPr lang="en-US" smtClean="0"/>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37890" name="Notes Placeholder 2"/>
          <p:cNvSpPr>
            <a:spLocks noGrp="1"/>
          </p:cNvSpPr>
          <p:nvPr>
            <p:ph type="body" idx="1"/>
          </p:nvPr>
        </p:nvSpPr>
        <p:spPr>
          <a:noFill/>
          <a:ln/>
        </p:spPr>
        <p:txBody>
          <a:bodyPr/>
          <a:lstStyle/>
          <a:p>
            <a:pPr eaLnBrk="1" hangingPunct="1">
              <a:spcBef>
                <a:spcPct val="0"/>
              </a:spcBef>
            </a:pPr>
            <a:r>
              <a:rPr lang="en-US" sz="1400" dirty="0" smtClean="0"/>
              <a:t>Nancy: Any </a:t>
            </a:r>
            <a:r>
              <a:rPr lang="en-US" sz="1400" dirty="0" smtClean="0"/>
              <a:t>district initiative that impacts schools also impacts the community in which it is </a:t>
            </a:r>
            <a:r>
              <a:rPr lang="en-US" sz="1400" dirty="0" smtClean="0"/>
              <a:t>located.  Getting </a:t>
            </a:r>
            <a:r>
              <a:rPr lang="en-US" sz="1400" dirty="0" smtClean="0"/>
              <a:t>information out to everyone affected in a </a:t>
            </a:r>
            <a:r>
              <a:rPr lang="en-US" sz="1400" i="1" dirty="0" smtClean="0"/>
              <a:t>timely</a:t>
            </a:r>
            <a:r>
              <a:rPr lang="en-US" sz="1400" dirty="0" smtClean="0"/>
              <a:t> and </a:t>
            </a:r>
            <a:r>
              <a:rPr lang="en-US" sz="1400" i="1" dirty="0" smtClean="0"/>
              <a:t>straightforward</a:t>
            </a:r>
            <a:r>
              <a:rPr lang="en-US" sz="1400" dirty="0" smtClean="0"/>
              <a:t> manner brings the community into the change process and makes it less about “them” and more about “us.” </a:t>
            </a:r>
            <a:r>
              <a:rPr lang="en-US" sz="1400" dirty="0" smtClean="0"/>
              <a:t> Supporting </a:t>
            </a:r>
            <a:r>
              <a:rPr lang="en-US" sz="1400" dirty="0" smtClean="0"/>
              <a:t>school improvement can also be—</a:t>
            </a:r>
            <a:r>
              <a:rPr lang="en-US" sz="1400" i="1" dirty="0" smtClean="0"/>
              <a:t>should be</a:t>
            </a:r>
            <a:r>
              <a:rPr lang="en-US" sz="1400" dirty="0" smtClean="0"/>
              <a:t>—communicated as a matter of civic responsibility and </a:t>
            </a:r>
            <a:r>
              <a:rPr lang="en-US" sz="1400" dirty="0" smtClean="0"/>
              <a:t>pride.  The </a:t>
            </a:r>
            <a:r>
              <a:rPr lang="en-US" sz="1400" dirty="0" smtClean="0"/>
              <a:t>neighborhood should be helped to understand how important it is to have a quality </a:t>
            </a:r>
            <a:r>
              <a:rPr lang="en-US" sz="1400" dirty="0" smtClean="0"/>
              <a:t>school. </a:t>
            </a:r>
            <a:endParaRPr lang="en-US" sz="1400" dirty="0" smtClean="0"/>
          </a:p>
          <a:p>
            <a:pPr eaLnBrk="1" hangingPunct="1">
              <a:spcBef>
                <a:spcPct val="0"/>
              </a:spcBef>
            </a:pPr>
            <a:endParaRPr lang="en-US" sz="1400" dirty="0" smtClean="0"/>
          </a:p>
          <a:p>
            <a:pPr eaLnBrk="1" hangingPunct="1">
              <a:spcBef>
                <a:spcPct val="0"/>
              </a:spcBef>
            </a:pPr>
            <a:r>
              <a:rPr lang="en-US" sz="1400" dirty="0" smtClean="0"/>
              <a:t>District leaders should work to engage the </a:t>
            </a:r>
            <a:r>
              <a:rPr lang="en-US" sz="1400" dirty="0" smtClean="0"/>
              <a:t>community</a:t>
            </a:r>
            <a:r>
              <a:rPr lang="en-US" sz="1400" dirty="0" smtClean="0"/>
              <a:t>—parents</a:t>
            </a:r>
            <a:r>
              <a:rPr lang="en-US" sz="1400" dirty="0" smtClean="0"/>
              <a:t>, business leaders, civic groups, and </a:t>
            </a:r>
            <a:r>
              <a:rPr lang="en-US" sz="1400" dirty="0"/>
              <a:t>churches—in </a:t>
            </a:r>
            <a:r>
              <a:rPr lang="en-US" sz="1400" dirty="0" smtClean="0"/>
              <a:t>improvement efforts, perhaps using data about poor student performance to demonstrate the need to change and so galvanize broad-based support for district </a:t>
            </a:r>
            <a:r>
              <a:rPr lang="en-US" sz="1400" dirty="0" smtClean="0"/>
              <a:t>initiatives.  Alternately</a:t>
            </a:r>
            <a:r>
              <a:rPr lang="en-US" sz="1400" dirty="0" smtClean="0"/>
              <a:t>, if players outside the district structure—perhaps community organizers concerned with low student scores in particular neighborhoods—if these people are taking action to jumpstart reform efforts, district leaders should work with them to identify areas of concern as well as ways all parties can work together to improve student achievement” (Cawelti &amp; Protheroe, 2007, </a:t>
            </a:r>
            <a:r>
              <a:rPr lang="en-US" sz="1400" dirty="0" smtClean="0"/>
              <a:t>p. 33</a:t>
            </a:r>
            <a:r>
              <a:rPr lang="en-US" sz="1400" dirty="0" smtClean="0"/>
              <a:t>).</a:t>
            </a:r>
            <a:endParaRPr lang="en-US" dirty="0" smtClean="0"/>
          </a:p>
          <a:p>
            <a:pPr eaLnBrk="1" hangingPunct="1">
              <a:spcBef>
                <a:spcPct val="0"/>
              </a:spcBef>
            </a:pPr>
            <a:endParaRPr lang="en-US" dirty="0" smtClean="0"/>
          </a:p>
        </p:txBody>
      </p:sp>
      <p:sp>
        <p:nvSpPr>
          <p:cNvPr id="37891" name="Slide Number Placeholder 3"/>
          <p:cNvSpPr>
            <a:spLocks noGrp="1"/>
          </p:cNvSpPr>
          <p:nvPr>
            <p:ph type="sldNum" sz="quarter" idx="5"/>
          </p:nvPr>
        </p:nvSpPr>
        <p:spPr>
          <a:noFill/>
        </p:spPr>
        <p:txBody>
          <a:bodyPr/>
          <a:lstStyle/>
          <a:p>
            <a:fld id="{A25B313E-6BF6-4203-8DEA-EA18AAD05A93}" type="slidenum">
              <a:rPr lang="en-US" smtClean="0"/>
              <a:pPr/>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39938" name="Notes Placeholder 2"/>
          <p:cNvSpPr>
            <a:spLocks noGrp="1"/>
          </p:cNvSpPr>
          <p:nvPr>
            <p:ph type="body" idx="1"/>
          </p:nvPr>
        </p:nvSpPr>
        <p:spPr>
          <a:noFill/>
          <a:ln/>
        </p:spPr>
        <p:txBody>
          <a:bodyPr/>
          <a:lstStyle/>
          <a:p>
            <a:pPr eaLnBrk="1" hangingPunct="1">
              <a:spcBef>
                <a:spcPct val="0"/>
              </a:spcBef>
            </a:pPr>
            <a:r>
              <a:rPr lang="en-US" sz="1400" dirty="0" smtClean="0"/>
              <a:t>Nancy: Pertinent information. Researchers </a:t>
            </a:r>
            <a:r>
              <a:rPr lang="en-US" sz="1400" dirty="0" smtClean="0"/>
              <a:t>studying school turnarounds had this to say about the importance of community engagement and the place </a:t>
            </a:r>
            <a:r>
              <a:rPr lang="en-US" sz="1400" dirty="0" smtClean="0"/>
              <a:t>information </a:t>
            </a:r>
            <a:r>
              <a:rPr lang="en-US" sz="1400" dirty="0" smtClean="0"/>
              <a:t>plays in building engagement: “The community in which a school is located can play a pivotal role in supporting or undermining efforts to turn around a </a:t>
            </a:r>
            <a:r>
              <a:rPr lang="en-US" sz="1400" dirty="0" smtClean="0"/>
              <a:t>school.  The </a:t>
            </a:r>
            <a:r>
              <a:rPr lang="en-US" sz="1400" dirty="0" smtClean="0"/>
              <a:t>research indicates that schools and districts engaged in the turnaround effort should [explicitly address] how best to engage the surrounding community in the turnaround effort” (Public Impact, 2007, </a:t>
            </a:r>
            <a:r>
              <a:rPr lang="en-US" sz="1400" dirty="0" smtClean="0"/>
              <a:t>p. 12</a:t>
            </a:r>
            <a:r>
              <a:rPr lang="en-US" sz="1400" dirty="0" smtClean="0"/>
              <a:t>).</a:t>
            </a:r>
          </a:p>
          <a:p>
            <a:pPr eaLnBrk="1" hangingPunct="1">
              <a:spcBef>
                <a:spcPct val="0"/>
              </a:spcBef>
            </a:pPr>
            <a:endParaRPr lang="en-US" sz="1400" dirty="0" smtClean="0"/>
          </a:p>
          <a:p>
            <a:pPr eaLnBrk="1" hangingPunct="1">
              <a:spcBef>
                <a:spcPct val="0"/>
              </a:spcBef>
            </a:pPr>
            <a:r>
              <a:rPr lang="en-US" sz="1400" dirty="0" smtClean="0"/>
              <a:t>Sharing of information is an important tool in the effort to build community understanding and </a:t>
            </a:r>
            <a:r>
              <a:rPr lang="en-US" sz="1400" dirty="0" smtClean="0"/>
              <a:t>engagement.  This </a:t>
            </a:r>
            <a:r>
              <a:rPr lang="en-US" sz="1400" dirty="0" smtClean="0"/>
              <a:t>information should paint a picture of  what is—including problems—and then move on to the district’s vision for the future and steps that will be taken to move schools toward this vision.</a:t>
            </a:r>
            <a:endParaRPr lang="en-US" dirty="0" smtClean="0"/>
          </a:p>
        </p:txBody>
      </p:sp>
      <p:sp>
        <p:nvSpPr>
          <p:cNvPr id="39939" name="Slide Number Placeholder 3"/>
          <p:cNvSpPr>
            <a:spLocks noGrp="1"/>
          </p:cNvSpPr>
          <p:nvPr>
            <p:ph type="sldNum" sz="quarter" idx="5"/>
          </p:nvPr>
        </p:nvSpPr>
        <p:spPr>
          <a:noFill/>
        </p:spPr>
        <p:txBody>
          <a:bodyPr/>
          <a:lstStyle/>
          <a:p>
            <a:fld id="{212434F1-4DA3-4A92-B8E5-454CBA4DA90A}" type="slidenum">
              <a:rPr lang="en-US" smtClean="0"/>
              <a:pPr/>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41986" name="Notes Placeholder 2"/>
          <p:cNvSpPr>
            <a:spLocks noGrp="1"/>
          </p:cNvSpPr>
          <p:nvPr>
            <p:ph type="body" idx="1"/>
          </p:nvPr>
        </p:nvSpPr>
        <p:spPr>
          <a:noFill/>
          <a:ln/>
        </p:spPr>
        <p:txBody>
          <a:bodyPr/>
          <a:lstStyle/>
          <a:p>
            <a:pPr eaLnBrk="1" hangingPunct="1">
              <a:spcBef>
                <a:spcPct val="0"/>
              </a:spcBef>
            </a:pPr>
            <a:r>
              <a:rPr lang="en-US" dirty="0" smtClean="0"/>
              <a:t>Nancy: Your </a:t>
            </a:r>
            <a:r>
              <a:rPr lang="en-US" dirty="0" smtClean="0"/>
              <a:t>audiences can handle the </a:t>
            </a:r>
            <a:r>
              <a:rPr lang="en-US" dirty="0" smtClean="0"/>
              <a:t>truth.  But </a:t>
            </a:r>
            <a:r>
              <a:rPr lang="en-US" dirty="0" smtClean="0"/>
              <a:t>it often depends on how that truth is </a:t>
            </a:r>
            <a:r>
              <a:rPr lang="en-US" dirty="0" smtClean="0"/>
              <a:t>presented.  School </a:t>
            </a:r>
            <a:r>
              <a:rPr lang="en-US" dirty="0" smtClean="0"/>
              <a:t>closure is perhaps the most extreme example of the need to communicate and involve the </a:t>
            </a:r>
            <a:r>
              <a:rPr lang="en-US" dirty="0" smtClean="0"/>
              <a:t>community.  It’s </a:t>
            </a:r>
            <a:r>
              <a:rPr lang="en-US" dirty="0" smtClean="0"/>
              <a:t>a potential crisis in many neighborhoods and it needs to be </a:t>
            </a:r>
            <a:r>
              <a:rPr lang="en-US" dirty="0" smtClean="0"/>
              <a:t>directly.  We </a:t>
            </a:r>
            <a:r>
              <a:rPr lang="en-US" dirty="0" smtClean="0"/>
              <a:t>have some pieces highlighted on this slide that need to be part of the </a:t>
            </a:r>
            <a:r>
              <a:rPr lang="en-US" dirty="0" smtClean="0"/>
              <a:t>process.  </a:t>
            </a:r>
            <a:r>
              <a:rPr lang="en-US" dirty="0" smtClean="0"/>
              <a:t>Explain even the toughest </a:t>
            </a:r>
            <a:r>
              <a:rPr lang="en-US" dirty="0" smtClean="0"/>
              <a:t>decisions.  Talk </a:t>
            </a:r>
            <a:r>
              <a:rPr lang="en-US" dirty="0" smtClean="0"/>
              <a:t>about how the decisions were </a:t>
            </a:r>
            <a:r>
              <a:rPr lang="en-US" dirty="0" smtClean="0"/>
              <a:t>made. Leaders </a:t>
            </a:r>
            <a:r>
              <a:rPr lang="en-US" dirty="0" smtClean="0"/>
              <a:t>should accept responsibility for </a:t>
            </a:r>
            <a:r>
              <a:rPr lang="en-US" dirty="0" smtClean="0"/>
              <a:t>improvement.  They </a:t>
            </a:r>
            <a:r>
              <a:rPr lang="en-US" dirty="0" smtClean="0"/>
              <a:t>shouldn’t make excuses for wither past or present school </a:t>
            </a:r>
            <a:r>
              <a:rPr lang="en-US" dirty="0" smtClean="0"/>
              <a:t>performance.  They </a:t>
            </a:r>
            <a:r>
              <a:rPr lang="en-US" dirty="0" smtClean="0"/>
              <a:t>should, in very clear and concrete ways, talk about the promise of a better education for students.</a:t>
            </a:r>
          </a:p>
          <a:p>
            <a:pPr eaLnBrk="1" hangingPunct="1">
              <a:spcBef>
                <a:spcPct val="0"/>
              </a:spcBef>
            </a:pPr>
            <a:endParaRPr lang="en-US" dirty="0" smtClean="0"/>
          </a:p>
          <a:p>
            <a:pPr eaLnBrk="1" hangingPunct="1">
              <a:spcBef>
                <a:spcPct val="0"/>
              </a:spcBef>
            </a:pPr>
            <a:r>
              <a:rPr lang="en-US" dirty="0" smtClean="0"/>
              <a:t>One researcher talks about the superintendent of the Pittsburgh schools: “Early in the process, [the superintendent] met with community groups in each of the neighborhoods where schools were to be </a:t>
            </a:r>
            <a:r>
              <a:rPr lang="en-US" dirty="0" smtClean="0"/>
              <a:t>closed.  These </a:t>
            </a:r>
            <a:r>
              <a:rPr lang="en-US" dirty="0" smtClean="0"/>
              <a:t>meetings were unusual, according to observers, because he did not focus primarily on how school closure could improve the district’s overall financial health, although this was certainly part of his </a:t>
            </a:r>
            <a:r>
              <a:rPr lang="en-US" dirty="0" smtClean="0"/>
              <a:t>rationale.  Instead</a:t>
            </a:r>
            <a:r>
              <a:rPr lang="en-US" dirty="0" smtClean="0"/>
              <a:t>, [he] apologized that the district had, for years, provided their community’s children with such a substandard </a:t>
            </a:r>
            <a:r>
              <a:rPr lang="en-US" dirty="0" smtClean="0"/>
              <a:t>education.  He </a:t>
            </a:r>
            <a:r>
              <a:rPr lang="en-US" dirty="0" smtClean="0"/>
              <a:t>took responsibility for the district’s poor performance and pledged to do a better </a:t>
            </a:r>
            <a:r>
              <a:rPr lang="en-US" dirty="0" smtClean="0"/>
              <a:t>job.  He . . . showed </a:t>
            </a:r>
            <a:r>
              <a:rPr lang="en-US" dirty="0" smtClean="0"/>
              <a:t>them the school performance ranking and promised to provide a new and better type of school for their children.” (Steiner, 2009, </a:t>
            </a:r>
            <a:r>
              <a:rPr lang="en-US" dirty="0" smtClean="0"/>
              <a:t>p. 20</a:t>
            </a:r>
            <a:r>
              <a:rPr lang="en-US" dirty="0" smtClean="0"/>
              <a:t>) </a:t>
            </a:r>
          </a:p>
          <a:p>
            <a:pPr eaLnBrk="1" hangingPunct="1">
              <a:spcBef>
                <a:spcPct val="0"/>
              </a:spcBef>
            </a:pPr>
            <a:endParaRPr lang="en-US" dirty="0" smtClean="0"/>
          </a:p>
          <a:p>
            <a:pPr eaLnBrk="1" hangingPunct="1">
              <a:spcBef>
                <a:spcPct val="0"/>
              </a:spcBef>
            </a:pPr>
            <a:r>
              <a:rPr lang="en-US" dirty="0" smtClean="0"/>
              <a:t>Again, we’re not talking about generalities—there should be specifics about past and future impacts on children.</a:t>
            </a:r>
            <a:endParaRPr lang="en-US" sz="1400" dirty="0" smtClean="0"/>
          </a:p>
          <a:p>
            <a:pPr eaLnBrk="1" hangingPunct="1">
              <a:spcBef>
                <a:spcPct val="0"/>
              </a:spcBef>
            </a:pPr>
            <a:endParaRPr lang="en-US" sz="1400" dirty="0" smtClean="0"/>
          </a:p>
          <a:p>
            <a:pPr eaLnBrk="1" hangingPunct="1">
              <a:spcBef>
                <a:spcPct val="0"/>
              </a:spcBef>
            </a:pPr>
            <a:endParaRPr lang="en-US" dirty="0" smtClean="0"/>
          </a:p>
          <a:p>
            <a:pPr eaLnBrk="1" hangingPunct="1">
              <a:spcBef>
                <a:spcPct val="0"/>
              </a:spcBef>
            </a:pPr>
            <a:endParaRPr lang="en-US" dirty="0" smtClean="0"/>
          </a:p>
        </p:txBody>
      </p:sp>
      <p:sp>
        <p:nvSpPr>
          <p:cNvPr id="41987" name="Slide Number Placeholder 3"/>
          <p:cNvSpPr>
            <a:spLocks noGrp="1"/>
          </p:cNvSpPr>
          <p:nvPr>
            <p:ph type="sldNum" sz="quarter" idx="5"/>
          </p:nvPr>
        </p:nvSpPr>
        <p:spPr>
          <a:noFill/>
        </p:spPr>
        <p:txBody>
          <a:bodyPr/>
          <a:lstStyle/>
          <a:p>
            <a:fld id="{729200A1-58D4-420A-83F3-77D58C270636}" type="slidenum">
              <a:rPr lang="en-US" smtClean="0"/>
              <a:pPr/>
              <a:t>14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44034" name="Notes Placeholder 2"/>
          <p:cNvSpPr>
            <a:spLocks noGrp="1"/>
          </p:cNvSpPr>
          <p:nvPr>
            <p:ph type="body" idx="1"/>
          </p:nvPr>
        </p:nvSpPr>
        <p:spPr>
          <a:xfrm>
            <a:off x="701675" y="4416425"/>
            <a:ext cx="5699125" cy="4422775"/>
          </a:xfrm>
          <a:noFill/>
          <a:ln/>
        </p:spPr>
        <p:txBody>
          <a:bodyPr/>
          <a:lstStyle/>
          <a:p>
            <a:pPr eaLnBrk="1" hangingPunct="1">
              <a:spcBef>
                <a:spcPct val="0"/>
              </a:spcBef>
            </a:pPr>
            <a:r>
              <a:rPr lang="en-US" sz="1000" dirty="0" smtClean="0"/>
              <a:t>Nancy: The </a:t>
            </a:r>
            <a:r>
              <a:rPr lang="en-US" sz="1000" dirty="0" smtClean="0"/>
              <a:t>toughest </a:t>
            </a:r>
            <a:r>
              <a:rPr lang="en-US" sz="1000" dirty="0" smtClean="0"/>
              <a:t>decisions.  Communication </a:t>
            </a:r>
            <a:r>
              <a:rPr lang="en-US" sz="1000" dirty="0" smtClean="0"/>
              <a:t>strategies for the Restart or Closure model provide their own unique </a:t>
            </a:r>
            <a:r>
              <a:rPr lang="en-US" sz="1000" dirty="0" smtClean="0"/>
              <a:t>challenges.  Although </a:t>
            </a:r>
            <a:r>
              <a:rPr lang="en-US" sz="1000" dirty="0" smtClean="0"/>
              <a:t>many of the same principles hold true as in the transformation or turnaround models: have a clear vision and communicate with all stakeholders, it is no longer simply getting staff buy-in that presents the largest </a:t>
            </a:r>
            <a:r>
              <a:rPr lang="en-US" sz="1000" dirty="0" smtClean="0"/>
              <a:t>obstacle.  In </a:t>
            </a:r>
            <a:r>
              <a:rPr lang="en-US" sz="1000" dirty="0" smtClean="0"/>
              <a:t>making a clear case for shutting down an existing school and reopening as a charter, or closing a school and moving students to other schools, the district steps into emotionally charged </a:t>
            </a:r>
            <a:r>
              <a:rPr lang="en-US" sz="1000" dirty="0" smtClean="0"/>
              <a:t>terrain. </a:t>
            </a:r>
            <a:endParaRPr lang="en-US" sz="1000" dirty="0" smtClean="0"/>
          </a:p>
          <a:p>
            <a:pPr eaLnBrk="1" hangingPunct="1">
              <a:spcBef>
                <a:spcPct val="0"/>
              </a:spcBef>
            </a:pPr>
            <a:endParaRPr lang="en-US" sz="1000" dirty="0" smtClean="0"/>
          </a:p>
          <a:p>
            <a:pPr eaLnBrk="1" hangingPunct="1">
              <a:spcBef>
                <a:spcPct val="0"/>
              </a:spcBef>
            </a:pPr>
            <a:r>
              <a:rPr lang="en-US" sz="1000" dirty="0" smtClean="0"/>
              <a:t>Once district officials have decided to either close a school permanently or close a school and reopen as a charter, it is important to make the criteria used to make this decision “fair and transparent” (Steiner, 2009, </a:t>
            </a:r>
            <a:r>
              <a:rPr lang="en-US" sz="1000" dirty="0" smtClean="0"/>
              <a:t>p. 16).  Better </a:t>
            </a:r>
            <a:r>
              <a:rPr lang="en-US" sz="1000" dirty="0" smtClean="0"/>
              <a:t>yet—the district should establish the groundwork by communicating criteria well before a decision is made and communicated about any one </a:t>
            </a:r>
            <a:r>
              <a:rPr lang="en-US" sz="1000" dirty="0" smtClean="0"/>
              <a:t>school. </a:t>
            </a:r>
            <a:endParaRPr lang="en-US" sz="1000" dirty="0" smtClean="0"/>
          </a:p>
          <a:p>
            <a:pPr eaLnBrk="1" hangingPunct="1">
              <a:spcBef>
                <a:spcPct val="0"/>
              </a:spcBef>
            </a:pPr>
            <a:endParaRPr lang="en-US" sz="1000" dirty="0" smtClean="0"/>
          </a:p>
          <a:p>
            <a:pPr eaLnBrk="1" hangingPunct="1">
              <a:spcBef>
                <a:spcPct val="0"/>
              </a:spcBef>
            </a:pPr>
            <a:r>
              <a:rPr lang="en-US" sz="1000" dirty="0" smtClean="0"/>
              <a:t>A researcher studying Chicago’s history of school closures talks about the shift over time the district made in its strategy—one that was important to helping the district sell the </a:t>
            </a:r>
            <a:r>
              <a:rPr lang="en-US" sz="1000" dirty="0" smtClean="0"/>
              <a:t>decisions.  “</a:t>
            </a:r>
            <a:r>
              <a:rPr lang="en-US" sz="1000" dirty="0" smtClean="0"/>
              <a:t>Prior to 2005, district officials set the criteria for closure internally, and the public’s role was </a:t>
            </a:r>
            <a:r>
              <a:rPr lang="en-US" sz="1000" dirty="0" smtClean="0"/>
              <a:t>limited. In </a:t>
            </a:r>
            <a:r>
              <a:rPr lang="en-US" sz="1000" dirty="0" smtClean="0"/>
              <a:t>2005, the district engaged in a year-long process of community outreach to get input from the public on what the closure criteria should </a:t>
            </a:r>
            <a:r>
              <a:rPr lang="en-US" sz="1000" dirty="0" smtClean="0"/>
              <a:t>be.  District </a:t>
            </a:r>
            <a:r>
              <a:rPr lang="en-US" sz="1000" dirty="0" smtClean="0"/>
              <a:t>officials met with local unions, religious and community groups, elected officials, and parent groups to gather </a:t>
            </a:r>
            <a:r>
              <a:rPr lang="en-US" sz="1000" dirty="0" smtClean="0"/>
              <a:t>information.  In </a:t>
            </a:r>
            <a:r>
              <a:rPr lang="en-US" sz="1000" dirty="0" smtClean="0"/>
              <a:t>addition, the district posted a survey on its website and convened neighborhood focus groups where parents and community members could express their </a:t>
            </a:r>
            <a:r>
              <a:rPr lang="en-US" sz="1000" dirty="0" smtClean="0"/>
              <a:t>opinions.  </a:t>
            </a:r>
            <a:r>
              <a:rPr lang="en-US" sz="1000" dirty="0" smtClean="0"/>
              <a:t>In January of 2006, the district released a revised set of closure guidelines that reflected the concerns of the citizens who had participated in the community outreach process.” (Steiner, 2009, </a:t>
            </a:r>
            <a:r>
              <a:rPr lang="en-US" sz="1000" dirty="0" smtClean="0"/>
              <a:t>pp. 16-17</a:t>
            </a:r>
            <a:r>
              <a:rPr lang="en-US" sz="1000" dirty="0" smtClean="0"/>
              <a:t>) </a:t>
            </a:r>
          </a:p>
          <a:p>
            <a:pPr eaLnBrk="1" hangingPunct="1">
              <a:spcBef>
                <a:spcPct val="0"/>
              </a:spcBef>
            </a:pPr>
            <a:endParaRPr lang="en-US" sz="1000" dirty="0" smtClean="0"/>
          </a:p>
          <a:p>
            <a:pPr eaLnBrk="1" hangingPunct="1">
              <a:spcBef>
                <a:spcPct val="0"/>
              </a:spcBef>
            </a:pPr>
            <a:r>
              <a:rPr lang="en-US" sz="1000" dirty="0" smtClean="0"/>
              <a:t>From your standpoint, the timeline for this round of  SIG grants may make it impossible to involve all the community groups you feel you </a:t>
            </a:r>
            <a:r>
              <a:rPr lang="en-US" sz="1000" dirty="0" smtClean="0"/>
              <a:t>should.  Thus</a:t>
            </a:r>
            <a:r>
              <a:rPr lang="en-US" sz="1000" dirty="0" smtClean="0"/>
              <a:t>, effective and timely communication to these groups will be even more </a:t>
            </a:r>
            <a:r>
              <a:rPr lang="en-US" sz="1000" dirty="0" smtClean="0"/>
              <a:t>important.  </a:t>
            </a:r>
            <a:r>
              <a:rPr lang="en-US" sz="1000" dirty="0" smtClean="0"/>
              <a:t>Two strategies are critical—keeping district officials unified and being transparent about the rationale used to make decisions about individual schools.</a:t>
            </a:r>
            <a:endParaRPr lang="en-US" sz="900" dirty="0" smtClean="0"/>
          </a:p>
          <a:p>
            <a:pPr eaLnBrk="1" hangingPunct="1">
              <a:spcBef>
                <a:spcPct val="0"/>
              </a:spcBef>
            </a:pPr>
            <a:r>
              <a:rPr lang="en-US" dirty="0" smtClean="0"/>
              <a:t> </a:t>
            </a:r>
          </a:p>
        </p:txBody>
      </p:sp>
      <p:sp>
        <p:nvSpPr>
          <p:cNvPr id="44035" name="Slide Number Placeholder 3"/>
          <p:cNvSpPr>
            <a:spLocks noGrp="1"/>
          </p:cNvSpPr>
          <p:nvPr>
            <p:ph type="sldNum" sz="quarter" idx="5"/>
          </p:nvPr>
        </p:nvSpPr>
        <p:spPr>
          <a:xfrm>
            <a:off x="6477000" y="8829675"/>
            <a:ext cx="531813" cy="465138"/>
          </a:xfrm>
          <a:noFill/>
        </p:spPr>
        <p:txBody>
          <a:bodyPr/>
          <a:lstStyle/>
          <a:p>
            <a:fld id="{A16BC256-1693-4030-BD1F-8D030D052CE5}" type="slidenum">
              <a:rPr lang="en-US" smtClean="0"/>
              <a:pPr/>
              <a:t>15</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46082" name="Notes Placeholder 2"/>
          <p:cNvSpPr>
            <a:spLocks noGrp="1"/>
          </p:cNvSpPr>
          <p:nvPr>
            <p:ph type="body" idx="1"/>
          </p:nvPr>
        </p:nvSpPr>
        <p:spPr>
          <a:xfrm>
            <a:off x="701675" y="4416425"/>
            <a:ext cx="5607050" cy="4346575"/>
          </a:xfrm>
          <a:noFill/>
          <a:ln/>
        </p:spPr>
        <p:txBody>
          <a:bodyPr/>
          <a:lstStyle/>
          <a:p>
            <a:pPr eaLnBrk="1" hangingPunct="1">
              <a:spcBef>
                <a:spcPct val="0"/>
              </a:spcBef>
              <a:spcAft>
                <a:spcPct val="10000"/>
              </a:spcAft>
            </a:pPr>
            <a:r>
              <a:rPr lang="en-US" sz="1100" dirty="0" smtClean="0"/>
              <a:t>Nancy: No </a:t>
            </a:r>
            <a:r>
              <a:rPr lang="en-US" sz="1100" dirty="0" smtClean="0"/>
              <a:t>matter what decision is made about schools, the key thing is focusing on benefits for </a:t>
            </a:r>
            <a:r>
              <a:rPr lang="en-US" sz="1100" dirty="0" smtClean="0"/>
              <a:t>students.  If </a:t>
            </a:r>
            <a:r>
              <a:rPr lang="en-US" sz="1100" dirty="0" smtClean="0"/>
              <a:t>we close a school permanently or reopen the school as a charter, the most difficult communication is presenting a clear and convincing case for the public—especially students and their families—that positive change is </a:t>
            </a:r>
            <a:r>
              <a:rPr lang="en-US" sz="1100" dirty="0" smtClean="0"/>
              <a:t>coming.  Instead </a:t>
            </a:r>
            <a:r>
              <a:rPr lang="en-US" sz="1100" dirty="0" smtClean="0"/>
              <a:t>of focusing only on the negative aspects of the current school and the reasons for closing, it’s important to emphasize the benefits of the new situation and what it means for students.</a:t>
            </a:r>
          </a:p>
          <a:p>
            <a:pPr eaLnBrk="1" hangingPunct="1">
              <a:spcBef>
                <a:spcPct val="0"/>
              </a:spcBef>
              <a:spcAft>
                <a:spcPct val="10000"/>
              </a:spcAft>
            </a:pPr>
            <a:endParaRPr lang="en-US" sz="1100" dirty="0" smtClean="0"/>
          </a:p>
          <a:p>
            <a:pPr eaLnBrk="1" hangingPunct="1">
              <a:spcBef>
                <a:spcPct val="0"/>
              </a:spcBef>
              <a:spcAft>
                <a:spcPct val="10000"/>
              </a:spcAft>
            </a:pPr>
            <a:r>
              <a:rPr lang="en-US" sz="1100" dirty="0" smtClean="0"/>
              <a:t>That’s easy to say, but districts will need to decide how to walk the fine line between communicating the problems with the existing system and how it is failing students, and the benefits of the new </a:t>
            </a:r>
            <a:r>
              <a:rPr lang="en-US" sz="1100" dirty="0" smtClean="0"/>
              <a:t>system.  In </a:t>
            </a:r>
            <a:r>
              <a:rPr lang="en-US" sz="1100" dirty="0" smtClean="0"/>
              <a:t>addition, the district must realize that many of the parent concerns will be very </a:t>
            </a:r>
            <a:r>
              <a:rPr lang="en-US" sz="1100" dirty="0" smtClean="0"/>
              <a:t>pragmatic.  Where </a:t>
            </a:r>
            <a:r>
              <a:rPr lang="en-US" sz="1100" dirty="0" smtClean="0"/>
              <a:t>will my child attend school and how will he get there? How is a charter school going to be </a:t>
            </a:r>
            <a:r>
              <a:rPr lang="en-US" sz="1100" dirty="0" smtClean="0"/>
              <a:t>better? A </a:t>
            </a:r>
            <a:r>
              <a:rPr lang="en-US" sz="1100" dirty="0" smtClean="0"/>
              <a:t>student may be worried about attending a new school, making friends, and fitting </a:t>
            </a:r>
            <a:r>
              <a:rPr lang="en-US" sz="1100" dirty="0" smtClean="0"/>
              <a:t>in.  School </a:t>
            </a:r>
            <a:r>
              <a:rPr lang="en-US" sz="1100" dirty="0" smtClean="0"/>
              <a:t>staff will be concerned over their own </a:t>
            </a:r>
            <a:r>
              <a:rPr lang="en-US" sz="1100" dirty="0" smtClean="0"/>
              <a:t>employment. </a:t>
            </a:r>
            <a:endParaRPr lang="en-US" sz="1100" dirty="0" smtClean="0"/>
          </a:p>
          <a:p>
            <a:pPr eaLnBrk="1" hangingPunct="1">
              <a:spcBef>
                <a:spcPct val="0"/>
              </a:spcBef>
              <a:spcAft>
                <a:spcPct val="10000"/>
              </a:spcAft>
            </a:pPr>
            <a:endParaRPr lang="en-US" sz="1100" dirty="0" smtClean="0"/>
          </a:p>
          <a:p>
            <a:pPr eaLnBrk="1" hangingPunct="1">
              <a:spcBef>
                <a:spcPct val="0"/>
              </a:spcBef>
              <a:spcAft>
                <a:spcPct val="10000"/>
              </a:spcAft>
            </a:pPr>
            <a:r>
              <a:rPr lang="en-US" sz="1100" dirty="0" smtClean="0"/>
              <a:t>Steiner talks about the process in Chicago: “Approximately 1,600 students were affected by the early round of school closings in Chicago in </a:t>
            </a:r>
            <a:r>
              <a:rPr lang="en-US" sz="1100" dirty="0" smtClean="0"/>
              <a:t>2003.  From </a:t>
            </a:r>
            <a:r>
              <a:rPr lang="en-US" sz="1100" dirty="0" smtClean="0"/>
              <a:t>the beginning, the district made an effort to support parents and students through the </a:t>
            </a:r>
            <a:r>
              <a:rPr lang="en-US" sz="1100" dirty="0" smtClean="0"/>
              <a:t>transition. In </a:t>
            </a:r>
            <a:r>
              <a:rPr lang="en-US" sz="1100" dirty="0" smtClean="0"/>
              <a:t>addition to starting a hotline to answer parent’s questions, the district hired family “liaisons” to go door-to-door to help parents understand their </a:t>
            </a:r>
            <a:r>
              <a:rPr lang="en-US" sz="1100" dirty="0" smtClean="0"/>
              <a:t>options.  These </a:t>
            </a:r>
            <a:r>
              <a:rPr lang="en-US" sz="1100" dirty="0" smtClean="0"/>
              <a:t>counselors visited each family twice, once right after the closure list was announced, and once right before school </a:t>
            </a:r>
            <a:r>
              <a:rPr lang="en-US" sz="1100" dirty="0" smtClean="0"/>
              <a:t>started.  In </a:t>
            </a:r>
            <a:r>
              <a:rPr lang="en-US" sz="1100" dirty="0" smtClean="0"/>
              <a:t>order to ease the concerns of principals in the schools that were slated to receive these students, the district assessed each of the students academically and provided many of the students with additional tutoring” to help ease their transition into the new school (Steiner, </a:t>
            </a:r>
            <a:r>
              <a:rPr lang="en-US" sz="1100" dirty="0" smtClean="0"/>
              <a:t>p. 22</a:t>
            </a:r>
            <a:r>
              <a:rPr lang="en-US" sz="1100" dirty="0" smtClean="0"/>
              <a:t>).</a:t>
            </a:r>
            <a:endParaRPr lang="en-US" sz="1000" dirty="0" smtClean="0"/>
          </a:p>
          <a:p>
            <a:pPr eaLnBrk="1" hangingPunct="1">
              <a:lnSpc>
                <a:spcPct val="80000"/>
              </a:lnSpc>
              <a:spcBef>
                <a:spcPct val="0"/>
              </a:spcBef>
            </a:pPr>
            <a:endParaRPr lang="en-US" sz="1000" dirty="0" smtClean="0"/>
          </a:p>
        </p:txBody>
      </p:sp>
      <p:sp>
        <p:nvSpPr>
          <p:cNvPr id="46083" name="Slide Number Placeholder 3"/>
          <p:cNvSpPr>
            <a:spLocks noGrp="1"/>
          </p:cNvSpPr>
          <p:nvPr>
            <p:ph type="sldNum" sz="quarter" idx="5"/>
          </p:nvPr>
        </p:nvSpPr>
        <p:spPr>
          <a:noFill/>
        </p:spPr>
        <p:txBody>
          <a:bodyPr/>
          <a:lstStyle/>
          <a:p>
            <a:fld id="{388E09D2-616B-42DB-831C-C37D47E417D8}" type="slidenum">
              <a:rPr lang="en-US" smtClean="0"/>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48130" name="Notes Placeholder 2"/>
          <p:cNvSpPr>
            <a:spLocks noGrp="1"/>
          </p:cNvSpPr>
          <p:nvPr>
            <p:ph type="body" idx="1"/>
          </p:nvPr>
        </p:nvSpPr>
        <p:spPr>
          <a:xfrm>
            <a:off x="701675" y="4416425"/>
            <a:ext cx="5607050" cy="4346575"/>
          </a:xfrm>
          <a:noFill/>
          <a:ln/>
        </p:spPr>
        <p:txBody>
          <a:bodyPr/>
          <a:lstStyle/>
          <a:p>
            <a:pPr eaLnBrk="1" hangingPunct="1">
              <a:spcBef>
                <a:spcPct val="0"/>
              </a:spcBef>
            </a:pPr>
            <a:r>
              <a:rPr lang="en-US" dirty="0" smtClean="0"/>
              <a:t>Nancy: We’re </a:t>
            </a:r>
            <a:r>
              <a:rPr lang="en-US" dirty="0" smtClean="0"/>
              <a:t>still talking about districts here but an important task for districts will be selecting the right turnaround </a:t>
            </a:r>
            <a:r>
              <a:rPr lang="en-US" dirty="0" smtClean="0"/>
              <a:t>leader.  And </a:t>
            </a:r>
            <a:r>
              <a:rPr lang="en-US" dirty="0" smtClean="0"/>
              <a:t>the turnaround model selected may dictate particular communication problems, strategies, and audiences.</a:t>
            </a:r>
          </a:p>
          <a:p>
            <a:pPr eaLnBrk="1" hangingPunct="1">
              <a:spcBef>
                <a:spcPct val="0"/>
              </a:spcBef>
            </a:pPr>
            <a:endParaRPr lang="en-US" dirty="0" smtClean="0"/>
          </a:p>
          <a:p>
            <a:pPr eaLnBrk="1" hangingPunct="1">
              <a:spcBef>
                <a:spcPct val="0"/>
              </a:spcBef>
            </a:pPr>
            <a:r>
              <a:rPr lang="en-US" dirty="0" smtClean="0"/>
              <a:t>“Research and experience indicate that successful turnaround leaders typically begin their change efforts by articulating a clear and compelling vision for the future of the organization.” </a:t>
            </a:r>
            <a:r>
              <a:rPr lang="en-US" dirty="0" smtClean="0"/>
              <a:t> This </a:t>
            </a:r>
            <a:r>
              <a:rPr lang="en-US" dirty="0" smtClean="0"/>
              <a:t>is something we saw at the district level as </a:t>
            </a:r>
            <a:r>
              <a:rPr lang="en-US" dirty="0" smtClean="0"/>
              <a:t>well.  “</a:t>
            </a:r>
            <a:r>
              <a:rPr lang="en-US" dirty="0" smtClean="0"/>
              <a:t>Turnaround principals should make their goals and expectations clear from the start of the year by creating a</a:t>
            </a:r>
            <a:r>
              <a:rPr lang="en-US" i="1" dirty="0" smtClean="0"/>
              <a:t> vivid picture of what success will look like</a:t>
            </a:r>
            <a:r>
              <a:rPr lang="en-US" dirty="0" smtClean="0"/>
              <a:t> and what it will mean long-term for </a:t>
            </a:r>
            <a:r>
              <a:rPr lang="en-US" dirty="0" smtClean="0"/>
              <a:t>children. In </a:t>
            </a:r>
            <a:r>
              <a:rPr lang="en-US" dirty="0" smtClean="0"/>
              <a:t>a school that has been failing for years, staff members may not remember or believe that student learning success is </a:t>
            </a:r>
            <a:r>
              <a:rPr lang="en-US" dirty="0" smtClean="0"/>
              <a:t>possible.  Thus</a:t>
            </a:r>
            <a:r>
              <a:rPr lang="en-US" dirty="0" smtClean="0"/>
              <a:t>, the leader’s vision and the way in which the message is communicated is </a:t>
            </a:r>
            <a:r>
              <a:rPr lang="en-US" dirty="0" smtClean="0"/>
              <a:t>key.  It </a:t>
            </a:r>
            <a:r>
              <a:rPr lang="en-US" dirty="0" smtClean="0"/>
              <a:t>should include committing to </a:t>
            </a:r>
            <a:r>
              <a:rPr lang="en-US" i="1" dirty="0" smtClean="0"/>
              <a:t>bold, specific learning goals for students</a:t>
            </a:r>
            <a:r>
              <a:rPr lang="en-US" dirty="0" smtClean="0"/>
              <a:t>—not merely promising that the school will “improve” or that students will benefit from a new strategy or program.</a:t>
            </a:r>
          </a:p>
          <a:p>
            <a:pPr eaLnBrk="1" hangingPunct="1">
              <a:spcBef>
                <a:spcPct val="0"/>
              </a:spcBef>
            </a:pPr>
            <a:r>
              <a:rPr lang="en-US" dirty="0" smtClean="0"/>
              <a:t> </a:t>
            </a:r>
          </a:p>
          <a:p>
            <a:pPr eaLnBrk="1" hangingPunct="1">
              <a:spcBef>
                <a:spcPct val="0"/>
              </a:spcBef>
            </a:pPr>
            <a:r>
              <a:rPr lang="en-US" dirty="0" smtClean="0"/>
              <a:t>“As part of this vision, principals should clearly describe the specific steps staff members must take to achieve the new </a:t>
            </a:r>
            <a:r>
              <a:rPr lang="en-US" dirty="0" smtClean="0"/>
              <a:t>goals.  Successful </a:t>
            </a:r>
            <a:r>
              <a:rPr lang="en-US" dirty="0" smtClean="0"/>
              <a:t>turnaround principals reform their schools in the interest of students, not adults, and many changes may involve behaviors that are difficult or unfamiliar to </a:t>
            </a:r>
            <a:r>
              <a:rPr lang="en-US" dirty="0" smtClean="0"/>
              <a:t>staff.  Being </a:t>
            </a:r>
            <a:r>
              <a:rPr lang="en-US" dirty="0" smtClean="0"/>
              <a:t>very specific about required steps and the necessary actions helps capable staff members make the change, and puts those who do not change on notice” (Kowal, Rosch, Hassel, &amp; Hassel, 2009, </a:t>
            </a:r>
            <a:r>
              <a:rPr lang="en-US" dirty="0" smtClean="0"/>
              <a:t>p. 19). Perhaps </a:t>
            </a:r>
            <a:r>
              <a:rPr lang="en-US" dirty="0" smtClean="0"/>
              <a:t>most important, the school leader selected must be able to walk the talk not simply be a good administrative leader.</a:t>
            </a:r>
          </a:p>
        </p:txBody>
      </p:sp>
      <p:sp>
        <p:nvSpPr>
          <p:cNvPr id="48131" name="Slide Number Placeholder 3"/>
          <p:cNvSpPr>
            <a:spLocks noGrp="1"/>
          </p:cNvSpPr>
          <p:nvPr>
            <p:ph type="sldNum" sz="quarter" idx="5"/>
          </p:nvPr>
        </p:nvSpPr>
        <p:spPr>
          <a:noFill/>
        </p:spPr>
        <p:txBody>
          <a:bodyPr/>
          <a:lstStyle/>
          <a:p>
            <a:fld id="{A3048AE1-42BF-45CA-AD0F-DAFFAF24B9BB}" type="slidenum">
              <a:rPr lang="en-US" smtClean="0"/>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50178" name="Notes Placeholder 2"/>
          <p:cNvSpPr>
            <a:spLocks noGrp="1"/>
          </p:cNvSpPr>
          <p:nvPr>
            <p:ph type="body" idx="1"/>
          </p:nvPr>
        </p:nvSpPr>
        <p:spPr>
          <a:noFill/>
          <a:ln/>
        </p:spPr>
        <p:txBody>
          <a:bodyPr/>
          <a:lstStyle/>
          <a:p>
            <a:pPr eaLnBrk="1" hangingPunct="1">
              <a:spcBef>
                <a:spcPct val="0"/>
              </a:spcBef>
            </a:pPr>
            <a:r>
              <a:rPr lang="en-US" dirty="0" smtClean="0"/>
              <a:t>Nancy: To </a:t>
            </a:r>
            <a:r>
              <a:rPr lang="en-US" dirty="0" smtClean="0"/>
              <a:t>summarize for districts—Communication about serious school reform must be clear, transparent, timely, and </a:t>
            </a:r>
            <a:r>
              <a:rPr lang="en-US" dirty="0" smtClean="0"/>
              <a:t>unwavering.  There </a:t>
            </a:r>
            <a:r>
              <a:rPr lang="en-US" dirty="0" smtClean="0"/>
              <a:t>should also be a plan for communication that is</a:t>
            </a:r>
            <a:r>
              <a:rPr lang="en-US" i="1" dirty="0" smtClean="0"/>
              <a:t> systematic and </a:t>
            </a:r>
            <a:r>
              <a:rPr lang="en-US" i="1" dirty="0" smtClean="0"/>
              <a:t>intentional</a:t>
            </a:r>
            <a:r>
              <a:rPr lang="en-US" dirty="0" smtClean="0"/>
              <a:t>.  It </a:t>
            </a:r>
            <a:r>
              <a:rPr lang="en-US" dirty="0" smtClean="0"/>
              <a:t>shouldn’t be left to </a:t>
            </a:r>
            <a:r>
              <a:rPr lang="en-US" dirty="0" smtClean="0"/>
              <a:t>chance.  District </a:t>
            </a:r>
            <a:r>
              <a:rPr lang="en-US" dirty="0" smtClean="0"/>
              <a:t>leaders and boards must be unified and equipped with the information necessary to present a consistent message that explains the brutal facts about why change is necessary but also portrays a vivid picture of the improved situations for student that is the </a:t>
            </a:r>
            <a:r>
              <a:rPr lang="en-US" dirty="0" smtClean="0"/>
              <a:t>goal.  Communication </a:t>
            </a:r>
            <a:r>
              <a:rPr lang="en-US" dirty="0" smtClean="0"/>
              <a:t>with the media must be planned and </a:t>
            </a:r>
            <a:r>
              <a:rPr lang="en-US" dirty="0" smtClean="0"/>
              <a:t>well-executed.  Communication with </a:t>
            </a:r>
            <a:r>
              <a:rPr lang="en-US" dirty="0" smtClean="0"/>
              <a:t>stakeholders must include multiple, face-to-face, contacts with many people.</a:t>
            </a:r>
          </a:p>
        </p:txBody>
      </p:sp>
      <p:sp>
        <p:nvSpPr>
          <p:cNvPr id="50179" name="Slide Number Placeholder 3"/>
          <p:cNvSpPr>
            <a:spLocks noGrp="1"/>
          </p:cNvSpPr>
          <p:nvPr>
            <p:ph type="sldNum" sz="quarter" idx="5"/>
          </p:nvPr>
        </p:nvSpPr>
        <p:spPr>
          <a:noFill/>
        </p:spPr>
        <p:txBody>
          <a:bodyPr/>
          <a:lstStyle/>
          <a:p>
            <a:fld id="{E92650DA-C36D-4049-8255-A3F20913B98A}" type="slidenum">
              <a:rPr lang="en-US" smtClean="0"/>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52226" name="Rectangle 3"/>
          <p:cNvSpPr>
            <a:spLocks noGrp="1"/>
          </p:cNvSpPr>
          <p:nvPr>
            <p:ph type="body" idx="1"/>
          </p:nvPr>
        </p:nvSpPr>
        <p:spPr>
          <a:noFill/>
          <a:ln/>
        </p:spPr>
        <p:txBody>
          <a:bodyPr/>
          <a:lstStyle/>
          <a:p>
            <a:pPr eaLnBrk="1" hangingPunct="1">
              <a:spcBef>
                <a:spcPct val="0"/>
              </a:spcBef>
            </a:pPr>
            <a:r>
              <a:rPr lang="en-US" dirty="0" smtClean="0"/>
              <a:t>Nancy: Now </a:t>
            </a:r>
            <a:r>
              <a:rPr lang="en-US" dirty="0" smtClean="0"/>
              <a:t>we’re going to move onto the principal’s role and we’ve already heard about some of the pieces of the principal’s role that are especially important.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17410" name="Rectangle 3"/>
          <p:cNvSpPr>
            <a:spLocks noGrp="1"/>
          </p:cNvSpPr>
          <p:nvPr>
            <p:ph type="body" idx="1"/>
          </p:nvPr>
        </p:nvSpPr>
        <p:spPr>
          <a:noFill/>
          <a:ln/>
        </p:spPr>
        <p:txBody>
          <a:bodyPr/>
          <a:lstStyle/>
          <a:p>
            <a:pPr eaLnBrk="1" hangingPunct="1">
              <a:spcBef>
                <a:spcPct val="0"/>
              </a:spcBef>
            </a:pPr>
            <a:r>
              <a:rPr lang="en-US" dirty="0" smtClean="0"/>
              <a:t>Nina: My </a:t>
            </a:r>
            <a:r>
              <a:rPr lang="en-US" dirty="0" smtClean="0"/>
              <a:t>name is Nina de las Alas, and with Susan Hanes, co-direct the National Network of State School Improvement </a:t>
            </a:r>
            <a:r>
              <a:rPr lang="en-US" dirty="0" smtClean="0"/>
              <a:t>Leaders.  </a:t>
            </a:r>
            <a:r>
              <a:rPr lang="en-US" dirty="0" smtClean="0"/>
              <a:t>This recorded session and all the activities of the Network are driven by its mission to provide collegial support for all its members to develop an evidence-based body of knowledge that can lead to accelerating sustainable school, district and state improvement to raise educational results for all </a:t>
            </a:r>
            <a:r>
              <a:rPr lang="en-US" dirty="0" smtClean="0"/>
              <a:t>learners.  </a:t>
            </a:r>
            <a:r>
              <a:rPr lang="en-US" dirty="0" smtClean="0"/>
              <a:t>The Network is made up of the representatives </a:t>
            </a:r>
            <a:r>
              <a:rPr lang="en-US" dirty="0" smtClean="0"/>
              <a:t>of </a:t>
            </a:r>
            <a:r>
              <a:rPr lang="en-US" dirty="0" smtClean="0"/>
              <a:t>state education agencies from all 50 states, the District of Columbia, Puerto Rico, and the </a:t>
            </a:r>
            <a:r>
              <a:rPr lang="en-US" dirty="0" smtClean="0"/>
              <a:t>U.S. Virgin </a:t>
            </a:r>
            <a:r>
              <a:rPr lang="en-US" dirty="0" smtClean="0"/>
              <a:t>Islands as well as the regional comprehensive centers and content centers, CII and </a:t>
            </a:r>
            <a:r>
              <a:rPr lang="en-US" dirty="0" smtClean="0"/>
              <a:t>CCSSO.   </a:t>
            </a:r>
            <a:r>
              <a:rPr lang="en-US" dirty="0" smtClean="0"/>
              <a:t>You can find more information about the Network at the website listed before you.</a:t>
            </a:r>
          </a:p>
          <a:p>
            <a:pPr eaLnBrk="1" hangingPunct="1">
              <a:spcBef>
                <a:spcPct val="0"/>
              </a:spcBef>
            </a:pP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54274" name="Notes Placeholder 2"/>
          <p:cNvSpPr>
            <a:spLocks noGrp="1"/>
          </p:cNvSpPr>
          <p:nvPr>
            <p:ph type="body" idx="1"/>
          </p:nvPr>
        </p:nvSpPr>
        <p:spPr>
          <a:noFill/>
          <a:ln/>
        </p:spPr>
        <p:txBody>
          <a:bodyPr/>
          <a:lstStyle/>
          <a:p>
            <a:pPr eaLnBrk="1" hangingPunct="1">
              <a:spcBef>
                <a:spcPct val="0"/>
              </a:spcBef>
            </a:pPr>
            <a:r>
              <a:rPr lang="en-US" dirty="0" smtClean="0"/>
              <a:t>Nancy: The </a:t>
            </a:r>
            <a:r>
              <a:rPr lang="en-US" dirty="0" smtClean="0"/>
              <a:t>school leader must embody the  vision as well as dedication to the work that will ensure a better education for students.</a:t>
            </a:r>
          </a:p>
          <a:p>
            <a:pPr eaLnBrk="1" hangingPunct="1">
              <a:spcBef>
                <a:spcPct val="0"/>
              </a:spcBef>
            </a:pPr>
            <a:endParaRPr lang="en-US" dirty="0" smtClean="0"/>
          </a:p>
          <a:p>
            <a:pPr eaLnBrk="1" hangingPunct="1">
              <a:spcBef>
                <a:spcPct val="0"/>
              </a:spcBef>
            </a:pPr>
            <a:r>
              <a:rPr lang="en-US" dirty="0" smtClean="0"/>
              <a:t>So it’s important to be more than just someone who can give uplifting </a:t>
            </a:r>
            <a:r>
              <a:rPr lang="en-US" dirty="0" smtClean="0"/>
              <a:t>speeches.  A </a:t>
            </a:r>
            <a:r>
              <a:rPr lang="en-US" dirty="0" smtClean="0"/>
              <a:t>critical first step for these leaders new to a school is developing trust and </a:t>
            </a:r>
            <a:r>
              <a:rPr lang="en-US" dirty="0" smtClean="0"/>
              <a:t>support.  “</a:t>
            </a:r>
            <a:r>
              <a:rPr lang="en-US" dirty="0" smtClean="0"/>
              <a:t>In one case study, parents had little confidence in the school, feeling that many students did not receive a quality </a:t>
            </a:r>
            <a:r>
              <a:rPr lang="en-US" dirty="0" smtClean="0"/>
              <a:t>education.  To </a:t>
            </a:r>
            <a:r>
              <a:rPr lang="en-US" dirty="0" smtClean="0"/>
              <a:t>bolster the community’s trust, the principal initiated early morning meetings with parents when they dropped off their children at school, videotaped classroom and special activities for parents, and invited parents to observe classes” (IES, 2008, </a:t>
            </a:r>
            <a:r>
              <a:rPr lang="en-US" dirty="0" smtClean="0"/>
              <a:t>p. 13).  This </a:t>
            </a:r>
            <a:r>
              <a:rPr lang="en-US" dirty="0" smtClean="0"/>
              <a:t>plan to develop connections was part of this principal’s communication.</a:t>
            </a:r>
          </a:p>
        </p:txBody>
      </p:sp>
      <p:sp>
        <p:nvSpPr>
          <p:cNvPr id="54275" name="Slide Number Placeholder 3"/>
          <p:cNvSpPr>
            <a:spLocks noGrp="1"/>
          </p:cNvSpPr>
          <p:nvPr>
            <p:ph type="sldNum" sz="quarter" idx="5"/>
          </p:nvPr>
        </p:nvSpPr>
        <p:spPr>
          <a:noFill/>
        </p:spPr>
        <p:txBody>
          <a:bodyPr/>
          <a:lstStyle/>
          <a:p>
            <a:fld id="{65140B82-579E-43BC-AF09-BCB0D97BD8C6}"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56322" name="Notes Placeholder 2"/>
          <p:cNvSpPr>
            <a:spLocks noGrp="1"/>
          </p:cNvSpPr>
          <p:nvPr>
            <p:ph type="body" idx="1"/>
          </p:nvPr>
        </p:nvSpPr>
        <p:spPr>
          <a:xfrm>
            <a:off x="701675" y="4416425"/>
            <a:ext cx="5607050" cy="4498975"/>
          </a:xfrm>
          <a:noFill/>
          <a:ln/>
        </p:spPr>
        <p:txBody>
          <a:bodyPr/>
          <a:lstStyle/>
          <a:p>
            <a:pPr eaLnBrk="1" hangingPunct="1">
              <a:spcBef>
                <a:spcPct val="0"/>
              </a:spcBef>
            </a:pPr>
            <a:r>
              <a:rPr lang="en-US" dirty="0" smtClean="0"/>
              <a:t>Nancy: Once </a:t>
            </a:r>
            <a:r>
              <a:rPr lang="en-US" dirty="0" smtClean="0"/>
              <a:t>the vision is communicated and clear expectations are established, the leader is responsible for continuing work with staff to make sure expectations are being </a:t>
            </a:r>
            <a:r>
              <a:rPr lang="en-US" dirty="0" smtClean="0"/>
              <a:t>met.  In </a:t>
            </a:r>
            <a:r>
              <a:rPr lang="en-US" dirty="0" smtClean="0"/>
              <a:t>some schools that have had low expectations in the past, this may pose a continuing challenge—but one that must be addressed.</a:t>
            </a:r>
          </a:p>
          <a:p>
            <a:pPr eaLnBrk="1" hangingPunct="1">
              <a:spcBef>
                <a:spcPct val="0"/>
              </a:spcBef>
            </a:pPr>
            <a:endParaRPr lang="en-US" dirty="0" smtClean="0"/>
          </a:p>
          <a:p>
            <a:pPr eaLnBrk="1" hangingPunct="1">
              <a:spcBef>
                <a:spcPct val="0"/>
              </a:spcBef>
            </a:pPr>
            <a:r>
              <a:rPr lang="en-US" dirty="0" smtClean="0"/>
              <a:t>A researcher who studied school turnarounds talks about this: “One of the leader’s most important initial actions in a turnaround is to clarify for all employees what ‘success’ will be and what is needed to get </a:t>
            </a:r>
            <a:r>
              <a:rPr lang="en-US" dirty="0" smtClean="0"/>
              <a:t>there.  In </a:t>
            </a:r>
            <a:r>
              <a:rPr lang="en-US" dirty="0" smtClean="0"/>
              <a:t>organizations on the brink of failure, up-front communication about the organization’s new goals not only informs employees about what is expected of them; it also serves as a highly effective starting point for building a capable and committed </a:t>
            </a:r>
            <a:r>
              <a:rPr lang="en-US" dirty="0" smtClean="0"/>
              <a:t>staff.  With </a:t>
            </a:r>
            <a:r>
              <a:rPr lang="en-US" dirty="0" smtClean="0"/>
              <a:t>clear expectations from the start, employees are able to judge for themselves if they are </a:t>
            </a:r>
            <a:r>
              <a:rPr lang="en-US" i="1" dirty="0" smtClean="0"/>
              <a:t>willing</a:t>
            </a:r>
            <a:r>
              <a:rPr lang="en-US" dirty="0" smtClean="0"/>
              <a:t> or </a:t>
            </a:r>
            <a:r>
              <a:rPr lang="en-US" i="1" dirty="0" smtClean="0"/>
              <a:t>able</a:t>
            </a:r>
            <a:r>
              <a:rPr lang="en-US" dirty="0" smtClean="0"/>
              <a:t> to meet the new </a:t>
            </a:r>
            <a:r>
              <a:rPr lang="en-US" dirty="0" smtClean="0"/>
              <a:t>standards.  Many </a:t>
            </a:r>
            <a:r>
              <a:rPr lang="en-US" dirty="0" smtClean="0"/>
              <a:t>of those who cannot will leave voluntarily” (Kowal et al., 2009, </a:t>
            </a:r>
            <a:r>
              <a:rPr lang="en-US" dirty="0" smtClean="0"/>
              <a:t>p. 12</a:t>
            </a:r>
            <a:r>
              <a:rPr lang="en-US" dirty="0" smtClean="0"/>
              <a:t>).</a:t>
            </a:r>
          </a:p>
          <a:p>
            <a:pPr eaLnBrk="1" hangingPunct="1">
              <a:spcBef>
                <a:spcPct val="0"/>
              </a:spcBef>
            </a:pPr>
            <a:endParaRPr lang="en-US" dirty="0" smtClean="0"/>
          </a:p>
          <a:p>
            <a:pPr eaLnBrk="1" hangingPunct="1">
              <a:spcBef>
                <a:spcPct val="0"/>
              </a:spcBef>
            </a:pPr>
            <a:r>
              <a:rPr lang="en-US" dirty="0" smtClean="0"/>
              <a:t>“In many cases, the organization undergoing a turnaround is entirely remaking itself, becoming a very different place for employees to </a:t>
            </a:r>
            <a:r>
              <a:rPr lang="en-US" dirty="0" smtClean="0"/>
              <a:t>work.  When </a:t>
            </a:r>
            <a:r>
              <a:rPr lang="en-US" dirty="0" smtClean="0"/>
              <a:t>the old ways of doing business have clearly been ineffective, it is incumbent upon the leader to institute new goals and strategies—and make clear to their staff that making the necessary changes to carry out those strategies will not be optional”  (Kowal et al., 2009, p.12).</a:t>
            </a:r>
          </a:p>
          <a:p>
            <a:pPr eaLnBrk="1" hangingPunct="1">
              <a:spcBef>
                <a:spcPct val="0"/>
              </a:spcBef>
            </a:pPr>
            <a:endParaRPr lang="en-US" dirty="0" smtClean="0"/>
          </a:p>
          <a:p>
            <a:pPr eaLnBrk="1" hangingPunct="1">
              <a:spcBef>
                <a:spcPct val="0"/>
              </a:spcBef>
            </a:pPr>
            <a:r>
              <a:rPr lang="en-US" dirty="0" smtClean="0"/>
              <a:t>A strategy that has been observed in many turnaround situations is “quick wins.” </a:t>
            </a:r>
            <a:r>
              <a:rPr lang="en-US" dirty="0" smtClean="0"/>
              <a:t> The </a:t>
            </a:r>
            <a:r>
              <a:rPr lang="en-US" dirty="0" smtClean="0"/>
              <a:t>principal identifies a problem area that can fairly easily be addressed and moves forward quickly with resolving </a:t>
            </a:r>
            <a:r>
              <a:rPr lang="en-US" dirty="0" smtClean="0"/>
              <a:t>it. This </a:t>
            </a:r>
            <a:r>
              <a:rPr lang="en-US" dirty="0" smtClean="0"/>
              <a:t>sends the message that change is possible.</a:t>
            </a:r>
          </a:p>
          <a:p>
            <a:pPr eaLnBrk="1" hangingPunct="1">
              <a:spcBef>
                <a:spcPct val="0"/>
              </a:spcBef>
            </a:pPr>
            <a:endParaRPr lang="en-US" dirty="0" smtClean="0"/>
          </a:p>
        </p:txBody>
      </p:sp>
      <p:sp>
        <p:nvSpPr>
          <p:cNvPr id="56323" name="Slide Number Placeholder 3"/>
          <p:cNvSpPr>
            <a:spLocks noGrp="1"/>
          </p:cNvSpPr>
          <p:nvPr>
            <p:ph type="sldNum" sz="quarter" idx="5"/>
          </p:nvPr>
        </p:nvSpPr>
        <p:spPr>
          <a:noFill/>
        </p:spPr>
        <p:txBody>
          <a:bodyPr/>
          <a:lstStyle/>
          <a:p>
            <a:fld id="{A84EE686-8BBD-4875-A263-98840AD5B8D0}" type="slidenum">
              <a:rPr lang="en-US" smtClean="0"/>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56322" name="Notes Placeholder 2"/>
          <p:cNvSpPr>
            <a:spLocks noGrp="1"/>
          </p:cNvSpPr>
          <p:nvPr>
            <p:ph type="body" idx="1"/>
          </p:nvPr>
        </p:nvSpPr>
        <p:spPr>
          <a:xfrm>
            <a:off x="701675" y="4416425"/>
            <a:ext cx="5607050" cy="4498975"/>
          </a:xfrm>
        </p:spPr>
        <p:txBody>
          <a:bodyPr/>
          <a:lstStyle/>
          <a:p>
            <a:pPr eaLnBrk="1" hangingPunct="1">
              <a:spcBef>
                <a:spcPct val="0"/>
              </a:spcBef>
              <a:defRPr/>
            </a:pPr>
            <a:r>
              <a:rPr lang="en-US" dirty="0" smtClean="0"/>
              <a:t>Nancy: The </a:t>
            </a:r>
            <a:r>
              <a:rPr lang="en-US" dirty="0" smtClean="0"/>
              <a:t>vision is </a:t>
            </a:r>
            <a:r>
              <a:rPr lang="en-US" dirty="0" smtClean="0"/>
              <a:t>non-negotiable. We’ve </a:t>
            </a:r>
            <a:r>
              <a:rPr lang="en-US" dirty="0" smtClean="0"/>
              <a:t>said before that successful turnaround principals reform their schools in the interest of </a:t>
            </a:r>
            <a:r>
              <a:rPr lang="en-US" dirty="0" smtClean="0"/>
              <a:t>students.  These </a:t>
            </a:r>
            <a:r>
              <a:rPr lang="en-US" dirty="0" smtClean="0"/>
              <a:t>leaders communicate clear expectations for </a:t>
            </a:r>
            <a:r>
              <a:rPr lang="en-US" dirty="0" smtClean="0"/>
              <a:t>performance.  The </a:t>
            </a:r>
            <a:r>
              <a:rPr lang="en-US" dirty="0" smtClean="0"/>
              <a:t>communication strategy serves two purposes: it sets a clear goal for the organization, and it quickly communicates to the staff what their individual responsibilities will be to move towards that goal.</a:t>
            </a:r>
          </a:p>
          <a:p>
            <a:pPr eaLnBrk="1" hangingPunct="1">
              <a:spcBef>
                <a:spcPct val="0"/>
              </a:spcBef>
              <a:defRPr/>
            </a:pPr>
            <a:endParaRPr lang="en-US" dirty="0" smtClean="0"/>
          </a:p>
          <a:p>
            <a:pPr eaLnBrk="1" hangingPunct="1">
              <a:spcBef>
                <a:spcPct val="0"/>
              </a:spcBef>
              <a:defRPr/>
            </a:pPr>
            <a:r>
              <a:rPr lang="en-US" dirty="0" smtClean="0"/>
              <a:t>“Turnaround principals should also make clear that the changes that will be </a:t>
            </a:r>
            <a:r>
              <a:rPr lang="en-US" dirty="0" smtClean="0"/>
              <a:t>required… are </a:t>
            </a:r>
            <a:r>
              <a:rPr lang="en-US" dirty="0" smtClean="0"/>
              <a:t>not </a:t>
            </a:r>
            <a:r>
              <a:rPr lang="en-US" dirty="0" smtClean="0"/>
              <a:t>optional.  Staff </a:t>
            </a:r>
            <a:r>
              <a:rPr lang="en-US" dirty="0" smtClean="0"/>
              <a:t>members should know that they will not be permitted to “fly below the radar” to avoid making uncomfortable </a:t>
            </a:r>
            <a:r>
              <a:rPr lang="en-US" dirty="0" smtClean="0"/>
              <a:t>changes.  Some </a:t>
            </a:r>
            <a:r>
              <a:rPr lang="en-US" dirty="0" smtClean="0"/>
              <a:t>staff members may be skeptical or take weeks to buy into the vision.” </a:t>
            </a:r>
            <a:r>
              <a:rPr lang="en-US" dirty="0" smtClean="0"/>
              <a:t> Change </a:t>
            </a:r>
            <a:r>
              <a:rPr lang="en-US" dirty="0" smtClean="0"/>
              <a:t>is hard; we all know </a:t>
            </a:r>
            <a:r>
              <a:rPr lang="en-US" dirty="0" smtClean="0"/>
              <a:t>that. So </a:t>
            </a:r>
            <a:r>
              <a:rPr lang="en-US" dirty="0" smtClean="0"/>
              <a:t>the principal will need to provide support and encouragement to staff </a:t>
            </a:r>
            <a:r>
              <a:rPr lang="en-US" dirty="0" smtClean="0"/>
              <a:t>members.  Some </a:t>
            </a:r>
            <a:r>
              <a:rPr lang="en-US" dirty="0" smtClean="0"/>
              <a:t>staff members will resist change consistently, or attempt to perpetuate the status quo while they wait out this wave of </a:t>
            </a:r>
            <a:r>
              <a:rPr lang="en-US" dirty="0" smtClean="0"/>
              <a:t>reforms.  “</a:t>
            </a:r>
            <a:r>
              <a:rPr lang="en-US" dirty="0" smtClean="0"/>
              <a:t>Turnaround principals can spur desirable departures among these staff members by remaining committed to their vision and the new behaviors expected of </a:t>
            </a:r>
            <a:r>
              <a:rPr lang="en-US" dirty="0" smtClean="0"/>
              <a:t>staff.  Leaders </a:t>
            </a:r>
            <a:r>
              <a:rPr lang="en-US" dirty="0" smtClean="0"/>
              <a:t>may also candidly suggest that these staff members might be more comfortable—and perhaps more successful—in a different school </a:t>
            </a:r>
            <a:r>
              <a:rPr lang="en-US" dirty="0" smtClean="0"/>
              <a:t>environment” (</a:t>
            </a:r>
            <a:r>
              <a:rPr lang="en-US" dirty="0" smtClean="0"/>
              <a:t>Kowal et al., 2009, </a:t>
            </a:r>
            <a:r>
              <a:rPr lang="en-US" dirty="0" smtClean="0"/>
              <a:t>p. 19</a:t>
            </a:r>
            <a:r>
              <a:rPr lang="en-US" dirty="0" smtClean="0"/>
              <a:t>).</a:t>
            </a:r>
            <a:endParaRPr lang="en-US" sz="1000" dirty="0" smtClean="0"/>
          </a:p>
          <a:p>
            <a:pPr eaLnBrk="1" hangingPunct="1">
              <a:spcBef>
                <a:spcPct val="0"/>
              </a:spcBef>
              <a:defRPr/>
            </a:pPr>
            <a:endParaRPr lang="en-US" dirty="0" smtClean="0"/>
          </a:p>
        </p:txBody>
      </p:sp>
      <p:sp>
        <p:nvSpPr>
          <p:cNvPr id="58371" name="Slide Number Placeholder 3"/>
          <p:cNvSpPr>
            <a:spLocks noGrp="1"/>
          </p:cNvSpPr>
          <p:nvPr>
            <p:ph type="sldNum" sz="quarter" idx="5"/>
          </p:nvPr>
        </p:nvSpPr>
        <p:spPr>
          <a:noFill/>
        </p:spPr>
        <p:txBody>
          <a:bodyPr/>
          <a:lstStyle/>
          <a:p>
            <a:fld id="{E486251C-5A91-4C0E-9975-B74DB288F14D}"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60418" name="Notes Placeholder 2"/>
          <p:cNvSpPr>
            <a:spLocks noGrp="1"/>
          </p:cNvSpPr>
          <p:nvPr>
            <p:ph type="body" idx="1"/>
          </p:nvPr>
        </p:nvSpPr>
        <p:spPr>
          <a:noFill/>
          <a:ln/>
        </p:spPr>
        <p:txBody>
          <a:bodyPr/>
          <a:lstStyle/>
          <a:p>
            <a:pPr eaLnBrk="1" hangingPunct="1">
              <a:spcBef>
                <a:spcPct val="0"/>
              </a:spcBef>
            </a:pPr>
            <a:r>
              <a:rPr lang="en-US" sz="1100" dirty="0" smtClean="0"/>
              <a:t>Nancy: Take </a:t>
            </a:r>
            <a:r>
              <a:rPr lang="en-US" sz="1100" dirty="0" smtClean="0"/>
              <a:t>a look at the words in the four small boxes </a:t>
            </a:r>
            <a:r>
              <a:rPr lang="en-US" sz="1100" dirty="0" smtClean="0"/>
              <a:t>above.  These </a:t>
            </a:r>
            <a:r>
              <a:rPr lang="en-US" sz="1100" dirty="0" smtClean="0"/>
              <a:t>actions describe a hands-on leader who doesn’t leave the process of turning the vision into reality to </a:t>
            </a:r>
            <a:r>
              <a:rPr lang="en-US" sz="1100" dirty="0" smtClean="0"/>
              <a:t>chance.  The </a:t>
            </a:r>
            <a:r>
              <a:rPr lang="en-US" sz="1100" dirty="0" smtClean="0"/>
              <a:t>leader  immerses himself in every detail of school </a:t>
            </a:r>
            <a:r>
              <a:rPr lang="en-US" sz="1100" dirty="0" smtClean="0"/>
              <a:t>operations.  He </a:t>
            </a:r>
            <a:r>
              <a:rPr lang="en-US" sz="1100" dirty="0" smtClean="0"/>
              <a:t>engages people in the change </a:t>
            </a:r>
            <a:r>
              <a:rPr lang="en-US" sz="1100" dirty="0" smtClean="0"/>
              <a:t>process.  He </a:t>
            </a:r>
            <a:r>
              <a:rPr lang="en-US" sz="1100" dirty="0" smtClean="0"/>
              <a:t>immerses himself in the details of the improvement </a:t>
            </a:r>
            <a:r>
              <a:rPr lang="en-US" sz="1100" dirty="0" smtClean="0"/>
              <a:t>effort.  And </a:t>
            </a:r>
            <a:r>
              <a:rPr lang="en-US" sz="1100" dirty="0" smtClean="0"/>
              <a:t>he always focuses on results for students.</a:t>
            </a:r>
          </a:p>
          <a:p>
            <a:pPr eaLnBrk="1" hangingPunct="1">
              <a:spcBef>
                <a:spcPct val="0"/>
              </a:spcBef>
            </a:pPr>
            <a:endParaRPr lang="en-US" sz="1100" dirty="0" smtClean="0"/>
          </a:p>
          <a:p>
            <a:pPr eaLnBrk="1" hangingPunct="1">
              <a:spcBef>
                <a:spcPct val="0"/>
              </a:spcBef>
            </a:pPr>
            <a:r>
              <a:rPr lang="en-US" sz="1100" dirty="0" smtClean="0"/>
              <a:t>An example of strong leadership with a clear vision and staff buy-in is represented by Principal Tommie McCarter at Westwood High School in </a:t>
            </a:r>
            <a:r>
              <a:rPr lang="en-US" sz="1100" dirty="0" smtClean="0"/>
              <a:t>Memphis.  “</a:t>
            </a:r>
            <a:r>
              <a:rPr lang="en-US" sz="1100" dirty="0" smtClean="0"/>
              <a:t>Principal McCarter’s first actions were to meet with her team of 40 teachers and build a relationship with </a:t>
            </a:r>
            <a:r>
              <a:rPr lang="en-US" sz="1100" dirty="0" smtClean="0"/>
              <a:t>them.  Many </a:t>
            </a:r>
            <a:r>
              <a:rPr lang="en-US" sz="1100" dirty="0" smtClean="0"/>
              <a:t>of the teachers had been at the school for years and already had significant connections with the students and </a:t>
            </a:r>
            <a:r>
              <a:rPr lang="en-US" sz="1100" dirty="0" smtClean="0"/>
              <a:t>community.  McCarter </a:t>
            </a:r>
            <a:r>
              <a:rPr lang="en-US" sz="1100" dirty="0" smtClean="0"/>
              <a:t>wanted to build on these relationships during the school improvement </a:t>
            </a:r>
            <a:r>
              <a:rPr lang="en-US" sz="1100" dirty="0" smtClean="0"/>
              <a:t>process.  She </a:t>
            </a:r>
            <a:r>
              <a:rPr lang="en-US" sz="1100" dirty="0" smtClean="0"/>
              <a:t>asked staff members what they envisioned for the school, and many said they wanted a safe environment where they could focus on </a:t>
            </a:r>
            <a:r>
              <a:rPr lang="en-US" sz="1100" dirty="0" smtClean="0"/>
              <a:t>teaching.  This </a:t>
            </a:r>
            <a:r>
              <a:rPr lang="en-US" sz="1100" dirty="0" smtClean="0"/>
              <a:t>goal meshed with McCarter’s vision of a safe, physically welcoming school with high expectations for all </a:t>
            </a:r>
            <a:r>
              <a:rPr lang="en-US" sz="1100" dirty="0" smtClean="0"/>
              <a:t>students.  She </a:t>
            </a:r>
            <a:r>
              <a:rPr lang="en-US" sz="1100" dirty="0" smtClean="0"/>
              <a:t>said, </a:t>
            </a:r>
            <a:r>
              <a:rPr lang="en-US" sz="1100" dirty="0" smtClean="0"/>
              <a:t>‘They </a:t>
            </a:r>
            <a:r>
              <a:rPr lang="en-US" sz="1100" dirty="0" smtClean="0"/>
              <a:t>bought into the vision with me and demonstrated their willingness to collaborate to improve student </a:t>
            </a:r>
            <a:r>
              <a:rPr lang="en-US" sz="1100" dirty="0" smtClean="0"/>
              <a:t>achievement’” </a:t>
            </a:r>
            <a:r>
              <a:rPr lang="en-US" sz="1100" dirty="0" smtClean="0"/>
              <a:t>(Brinson &amp; Rhim, 2009, </a:t>
            </a:r>
            <a:r>
              <a:rPr lang="en-US" sz="1100" dirty="0" smtClean="0"/>
              <a:t>p. 34</a:t>
            </a:r>
            <a:r>
              <a:rPr lang="en-US" sz="1100" dirty="0" smtClean="0"/>
              <a:t>).</a:t>
            </a:r>
          </a:p>
          <a:p>
            <a:pPr eaLnBrk="1" hangingPunct="1">
              <a:spcBef>
                <a:spcPct val="0"/>
              </a:spcBef>
            </a:pPr>
            <a:endParaRPr lang="en-US" sz="1100" dirty="0" smtClean="0"/>
          </a:p>
          <a:p>
            <a:pPr eaLnBrk="1" hangingPunct="1">
              <a:spcBef>
                <a:spcPct val="0"/>
              </a:spcBef>
            </a:pPr>
            <a:r>
              <a:rPr lang="en-US" sz="1100" dirty="0" smtClean="0"/>
              <a:t>With the staff on board, McCarter’s leadership team developed support for restructuring within the community and with students’ </a:t>
            </a:r>
            <a:r>
              <a:rPr lang="en-US" sz="1100" dirty="0" smtClean="0"/>
              <a:t>families.  McCarter </a:t>
            </a:r>
            <a:r>
              <a:rPr lang="en-US" sz="1100" dirty="0" smtClean="0"/>
              <a:t>reached out to the community—at local churches on Sundays, for example—to inform them about the changes taking place at the </a:t>
            </a:r>
            <a:r>
              <a:rPr lang="en-US" sz="1100" dirty="0" smtClean="0"/>
              <a:t>school.  She </a:t>
            </a:r>
            <a:r>
              <a:rPr lang="en-US" sz="1100" dirty="0" smtClean="0"/>
              <a:t>required teachers to meet with students’ families when behavioral and academic problems </a:t>
            </a:r>
            <a:r>
              <a:rPr lang="en-US" sz="1100" dirty="0" smtClean="0"/>
              <a:t>arose.  She </a:t>
            </a:r>
            <a:r>
              <a:rPr lang="en-US" sz="1100" dirty="0" smtClean="0"/>
              <a:t>also sent the message of change by improving the school’s physical </a:t>
            </a:r>
            <a:r>
              <a:rPr lang="en-US" sz="1100" dirty="0" smtClean="0"/>
              <a:t>plant.  The </a:t>
            </a:r>
            <a:r>
              <a:rPr lang="en-US" sz="1100" dirty="0" smtClean="0"/>
              <a:t>halls, bathrooms, and classes were immaculate, and landscaping improved the face of the </a:t>
            </a:r>
            <a:r>
              <a:rPr lang="en-US" sz="1100" dirty="0" smtClean="0"/>
              <a:t>school.  “</a:t>
            </a:r>
            <a:r>
              <a:rPr lang="en-US" sz="1100" dirty="0" smtClean="0"/>
              <a:t>Westwood felt like a new school,” said one teacher (Brinson &amp; Rhim, 2009, </a:t>
            </a:r>
            <a:r>
              <a:rPr lang="en-US" sz="1100" dirty="0" smtClean="0"/>
              <a:t>p. 34</a:t>
            </a:r>
            <a:r>
              <a:rPr lang="en-US" sz="1100" dirty="0" smtClean="0"/>
              <a:t>).</a:t>
            </a:r>
            <a:endParaRPr lang="en-US" dirty="0" smtClean="0"/>
          </a:p>
        </p:txBody>
      </p:sp>
      <p:sp>
        <p:nvSpPr>
          <p:cNvPr id="60419" name="Slide Number Placeholder 3"/>
          <p:cNvSpPr>
            <a:spLocks noGrp="1"/>
          </p:cNvSpPr>
          <p:nvPr>
            <p:ph type="sldNum" sz="quarter" idx="5"/>
          </p:nvPr>
        </p:nvSpPr>
        <p:spPr>
          <a:xfrm>
            <a:off x="3810000" y="8831262"/>
            <a:ext cx="3038475" cy="465138"/>
          </a:xfrm>
          <a:noFill/>
        </p:spPr>
        <p:txBody>
          <a:bodyPr/>
          <a:lstStyle/>
          <a:p>
            <a:fld id="{0DEBDF7A-DC17-43B1-83AA-5EC4E382510D}" type="slidenum">
              <a:rPr lang="en-US" smtClean="0"/>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62466" name="Notes Placeholder 2"/>
          <p:cNvSpPr>
            <a:spLocks noGrp="1"/>
          </p:cNvSpPr>
          <p:nvPr>
            <p:ph type="body" idx="1"/>
          </p:nvPr>
        </p:nvSpPr>
        <p:spPr>
          <a:noFill/>
          <a:ln/>
        </p:spPr>
        <p:txBody>
          <a:bodyPr/>
          <a:lstStyle/>
          <a:p>
            <a:pPr eaLnBrk="1" hangingPunct="1">
              <a:lnSpc>
                <a:spcPct val="80000"/>
              </a:lnSpc>
              <a:spcBef>
                <a:spcPct val="0"/>
              </a:spcBef>
            </a:pPr>
            <a:r>
              <a:rPr lang="en-US" dirty="0" smtClean="0"/>
              <a:t>Nancy: Effective </a:t>
            </a:r>
            <a:r>
              <a:rPr lang="en-US" dirty="0" smtClean="0"/>
              <a:t>reform efforts require leaders to have specific “human” </a:t>
            </a:r>
            <a:r>
              <a:rPr lang="en-US" dirty="0" smtClean="0"/>
              <a:t>skills. In </a:t>
            </a:r>
            <a:r>
              <a:rPr lang="en-US" dirty="0" smtClean="0"/>
              <a:t>addition to being detail-oriented, they need to be able to build connections with the people with whom they </a:t>
            </a:r>
            <a:r>
              <a:rPr lang="en-US" dirty="0" smtClean="0"/>
              <a:t>work.  McCarter </a:t>
            </a:r>
            <a:r>
              <a:rPr lang="en-US" dirty="0" smtClean="0"/>
              <a:t>would not have had the ability to lead her teachers to reform had she not possessed qualities Blase and Kirby identify as critical to building personal relationships: 1) optimism, 2) honesty, and 3) consideration.</a:t>
            </a:r>
          </a:p>
          <a:p>
            <a:pPr eaLnBrk="1" hangingPunct="1">
              <a:lnSpc>
                <a:spcPct val="80000"/>
              </a:lnSpc>
              <a:spcBef>
                <a:spcPct val="0"/>
              </a:spcBef>
            </a:pPr>
            <a:endParaRPr lang="en-US" dirty="0" smtClean="0"/>
          </a:p>
          <a:p>
            <a:pPr eaLnBrk="1" hangingPunct="1">
              <a:lnSpc>
                <a:spcPct val="80000"/>
              </a:lnSpc>
              <a:spcBef>
                <a:spcPct val="0"/>
              </a:spcBef>
            </a:pPr>
            <a:r>
              <a:rPr lang="en-US" dirty="0" smtClean="0"/>
              <a:t>Optimism provides hope during the difficult times that inevitably come with change </a:t>
            </a:r>
            <a:r>
              <a:rPr lang="en-US" dirty="0" smtClean="0"/>
              <a:t>initiatives. It </a:t>
            </a:r>
            <a:r>
              <a:rPr lang="en-US" dirty="0" smtClean="0"/>
              <a:t>is defined as the power of nonnegative </a:t>
            </a:r>
            <a:r>
              <a:rPr lang="en-US" dirty="0" smtClean="0"/>
              <a:t>thinking.  The </a:t>
            </a:r>
            <a:r>
              <a:rPr lang="en-US" dirty="0" smtClean="0"/>
              <a:t>leader acknowledges obstacles but does not portray them as insurmountable.</a:t>
            </a:r>
          </a:p>
          <a:p>
            <a:pPr eaLnBrk="1" hangingPunct="1">
              <a:lnSpc>
                <a:spcPct val="80000"/>
              </a:lnSpc>
              <a:spcBef>
                <a:spcPct val="0"/>
              </a:spcBef>
            </a:pPr>
            <a:endParaRPr lang="en-US" dirty="0" smtClean="0"/>
          </a:p>
          <a:p>
            <a:pPr eaLnBrk="1" hangingPunct="1">
              <a:lnSpc>
                <a:spcPct val="80000"/>
              </a:lnSpc>
              <a:spcBef>
                <a:spcPct val="0"/>
              </a:spcBef>
            </a:pPr>
            <a:r>
              <a:rPr lang="en-US" dirty="0" smtClean="0"/>
              <a:t>Honesty is characterized by truthfulness, but also by a congruence between words and </a:t>
            </a:r>
            <a:r>
              <a:rPr lang="en-US" dirty="0" smtClean="0"/>
              <a:t>actions.  To </a:t>
            </a:r>
            <a:r>
              <a:rPr lang="en-US" dirty="0" smtClean="0"/>
              <a:t>sustain a change effort, teachers and parents must see a principal who is walking the talk.</a:t>
            </a:r>
          </a:p>
          <a:p>
            <a:pPr eaLnBrk="1" hangingPunct="1">
              <a:lnSpc>
                <a:spcPct val="80000"/>
              </a:lnSpc>
              <a:spcBef>
                <a:spcPct val="0"/>
              </a:spcBef>
            </a:pPr>
            <a:endParaRPr lang="en-US" dirty="0" smtClean="0"/>
          </a:p>
          <a:p>
            <a:pPr eaLnBrk="1" hangingPunct="1">
              <a:lnSpc>
                <a:spcPct val="80000"/>
              </a:lnSpc>
              <a:spcBef>
                <a:spcPct val="0"/>
              </a:spcBef>
            </a:pPr>
            <a:r>
              <a:rPr lang="en-US" dirty="0" smtClean="0"/>
              <a:t>Consideration is a trait that refers to a concern for </a:t>
            </a:r>
            <a:r>
              <a:rPr lang="en-US" dirty="0" smtClean="0"/>
              <a:t>people.  Blase </a:t>
            </a:r>
            <a:r>
              <a:rPr lang="en-US" dirty="0" smtClean="0"/>
              <a:t>and Kirby note that considerate principals were viewed as ‘non-discriminating’ by their staff </a:t>
            </a:r>
            <a:r>
              <a:rPr lang="en-US" dirty="0" smtClean="0"/>
              <a:t>members.  </a:t>
            </a:r>
            <a:r>
              <a:rPr lang="en-US" dirty="0" smtClean="0"/>
              <a:t>They show concern for all teachers; they didn’t have favorites (Redding, 2006, </a:t>
            </a:r>
            <a:r>
              <a:rPr lang="en-US" dirty="0" smtClean="0"/>
              <a:t>p. 40). </a:t>
            </a:r>
            <a:endParaRPr lang="en-US" dirty="0" smtClean="0"/>
          </a:p>
          <a:p>
            <a:pPr eaLnBrk="1" hangingPunct="1">
              <a:lnSpc>
                <a:spcPct val="80000"/>
              </a:lnSpc>
              <a:spcBef>
                <a:spcPct val="0"/>
              </a:spcBef>
            </a:pPr>
            <a:endParaRPr lang="en-US" dirty="0" smtClean="0"/>
          </a:p>
          <a:p>
            <a:pPr eaLnBrk="1" hangingPunct="1">
              <a:lnSpc>
                <a:spcPct val="80000"/>
              </a:lnSpc>
              <a:spcBef>
                <a:spcPct val="0"/>
              </a:spcBef>
            </a:pPr>
            <a:r>
              <a:rPr lang="en-US" dirty="0" smtClean="0"/>
              <a:t>However, being honest and considerate cannot detract from the resolve of the leader in regard to the necessity for </a:t>
            </a:r>
            <a:r>
              <a:rPr lang="en-US" dirty="0" smtClean="0"/>
              <a:t>change.  It </a:t>
            </a:r>
            <a:r>
              <a:rPr lang="en-US" dirty="0" smtClean="0"/>
              <a:t>does, however, create an atmosphere that is more likely to support the change effort over the long haul.</a:t>
            </a:r>
          </a:p>
          <a:p>
            <a:pPr eaLnBrk="1" hangingPunct="1">
              <a:lnSpc>
                <a:spcPct val="80000"/>
              </a:lnSpc>
              <a:spcBef>
                <a:spcPct val="0"/>
              </a:spcBef>
            </a:pPr>
            <a:endParaRPr lang="en-US" sz="900" dirty="0" smtClean="0"/>
          </a:p>
        </p:txBody>
      </p:sp>
      <p:sp>
        <p:nvSpPr>
          <p:cNvPr id="62467" name="Slide Number Placeholder 3"/>
          <p:cNvSpPr>
            <a:spLocks noGrp="1"/>
          </p:cNvSpPr>
          <p:nvPr>
            <p:ph type="sldNum" sz="quarter" idx="5"/>
          </p:nvPr>
        </p:nvSpPr>
        <p:spPr>
          <a:noFill/>
        </p:spPr>
        <p:txBody>
          <a:bodyPr/>
          <a:lstStyle/>
          <a:p>
            <a:fld id="{AE7C9C52-EAE6-478B-826F-2ED8C60A2526}" type="slidenum">
              <a:rPr lang="en-US" smtClean="0"/>
              <a:pPr/>
              <a:t>24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64514" name="Notes Placeholder 2"/>
          <p:cNvSpPr>
            <a:spLocks noGrp="1"/>
          </p:cNvSpPr>
          <p:nvPr>
            <p:ph type="body" idx="1"/>
          </p:nvPr>
        </p:nvSpPr>
        <p:spPr>
          <a:noFill/>
          <a:ln/>
        </p:spPr>
        <p:txBody>
          <a:bodyPr/>
          <a:lstStyle/>
          <a:p>
            <a:pPr eaLnBrk="1" hangingPunct="1">
              <a:lnSpc>
                <a:spcPct val="80000"/>
              </a:lnSpc>
              <a:spcBef>
                <a:spcPct val="0"/>
              </a:spcBef>
            </a:pPr>
            <a:r>
              <a:rPr lang="en-US" dirty="0" smtClean="0"/>
              <a:t>Nancy: While </a:t>
            </a:r>
            <a:r>
              <a:rPr lang="en-US" dirty="0" smtClean="0"/>
              <a:t>it is important to get the buy-in of school </a:t>
            </a:r>
            <a:r>
              <a:rPr lang="en-US" dirty="0"/>
              <a:t>staff—in </a:t>
            </a:r>
            <a:r>
              <a:rPr lang="en-US" dirty="0" smtClean="0"/>
              <a:t>fact, imperative to get their buy-in or have them leave the school—it is also important to remember that the school does not function in a </a:t>
            </a:r>
            <a:r>
              <a:rPr lang="en-US" dirty="0" smtClean="0"/>
              <a:t>vacuum.  The </a:t>
            </a:r>
            <a:r>
              <a:rPr lang="en-US" dirty="0" smtClean="0"/>
              <a:t>parents and even the wider community all have a significant investment in the </a:t>
            </a:r>
            <a:r>
              <a:rPr lang="en-US" dirty="0" smtClean="0"/>
              <a:t>school.  For </a:t>
            </a:r>
            <a:r>
              <a:rPr lang="en-US" dirty="0" smtClean="0"/>
              <a:t>the community, the school represents the health and future of the </a:t>
            </a:r>
            <a:r>
              <a:rPr lang="en-US" dirty="0" smtClean="0"/>
              <a:t>neighborhood.  For </a:t>
            </a:r>
            <a:r>
              <a:rPr lang="en-US" dirty="0" smtClean="0"/>
              <a:t>parents, it is their hopes and dreams for their children that are at </a:t>
            </a:r>
            <a:r>
              <a:rPr lang="en-US" dirty="0" smtClean="0"/>
              <a:t>stake. </a:t>
            </a:r>
            <a:endParaRPr lang="en-US" dirty="0" smtClean="0"/>
          </a:p>
          <a:p>
            <a:pPr eaLnBrk="1" hangingPunct="1">
              <a:lnSpc>
                <a:spcPct val="80000"/>
              </a:lnSpc>
              <a:spcBef>
                <a:spcPct val="0"/>
              </a:spcBef>
            </a:pPr>
            <a:endParaRPr lang="en-US" dirty="0" smtClean="0"/>
          </a:p>
          <a:p>
            <a:pPr eaLnBrk="1" hangingPunct="1">
              <a:lnSpc>
                <a:spcPct val="80000"/>
              </a:lnSpc>
              <a:spcBef>
                <a:spcPct val="0"/>
              </a:spcBef>
            </a:pPr>
            <a:r>
              <a:rPr lang="en-US" dirty="0" smtClean="0"/>
              <a:t>“Substantive change can create emotionally charged environments, with some community members feeling hopeful and energized about the school’s future, and others resisting the change with fear and </a:t>
            </a:r>
            <a:r>
              <a:rPr lang="en-US" dirty="0" smtClean="0"/>
              <a:t>distrust.  In </a:t>
            </a:r>
            <a:r>
              <a:rPr lang="en-US" dirty="0" smtClean="0"/>
              <a:t>successful turnarounds these feelings are made productive by creating a sense of ownership in the local community—making it clear why change is necessary and allowing staff and community members to see the real consequences of failure (Beer, Eisenstat, &amp; Spector, 1990; Kim &amp; Mauborgne, 2003; Kotter, 1995; Roberto &amp; Levesque, 2005)” (Public Impact, 2007, </a:t>
            </a:r>
            <a:r>
              <a:rPr lang="en-US" dirty="0" smtClean="0"/>
              <a:t>p. 12). </a:t>
            </a:r>
            <a:endParaRPr lang="en-US" dirty="0" smtClean="0"/>
          </a:p>
          <a:p>
            <a:pPr eaLnBrk="1" hangingPunct="1">
              <a:lnSpc>
                <a:spcPct val="80000"/>
              </a:lnSpc>
              <a:spcBef>
                <a:spcPct val="0"/>
              </a:spcBef>
            </a:pPr>
            <a:endParaRPr lang="en-US" dirty="0" smtClean="0"/>
          </a:p>
          <a:p>
            <a:pPr eaLnBrk="1" hangingPunct="1">
              <a:lnSpc>
                <a:spcPct val="80000"/>
              </a:lnSpc>
              <a:spcBef>
                <a:spcPct val="0"/>
              </a:spcBef>
            </a:pPr>
            <a:r>
              <a:rPr lang="en-US" dirty="0" smtClean="0"/>
              <a:t>Tommie McCarter, the principal we talked about before, understood the importance of bringing the broader community on </a:t>
            </a:r>
            <a:r>
              <a:rPr lang="en-US" dirty="0" smtClean="0"/>
              <a:t>board.  She </a:t>
            </a:r>
            <a:r>
              <a:rPr lang="en-US" dirty="0" smtClean="0"/>
              <a:t>strengthened relationships with the school’s community “adopters”—local businesses and organizations that provided program funding, incentives for students, tutoring support, and even event </a:t>
            </a:r>
            <a:r>
              <a:rPr lang="en-US" dirty="0" smtClean="0"/>
              <a:t>supplies” </a:t>
            </a:r>
            <a:r>
              <a:rPr lang="en-US" dirty="0" smtClean="0"/>
              <a:t>(Brinson &amp; Rhim, 2009, </a:t>
            </a:r>
            <a:r>
              <a:rPr lang="en-US" dirty="0" smtClean="0"/>
              <a:t>p. 34).  And </a:t>
            </a:r>
            <a:r>
              <a:rPr lang="en-US" dirty="0" smtClean="0"/>
              <a:t>as we mentioned earlier, she visited churches and took her message to them.</a:t>
            </a:r>
          </a:p>
          <a:p>
            <a:pPr eaLnBrk="1" hangingPunct="1">
              <a:lnSpc>
                <a:spcPct val="80000"/>
              </a:lnSpc>
              <a:spcBef>
                <a:spcPct val="0"/>
              </a:spcBef>
            </a:pPr>
            <a:endParaRPr lang="en-US" dirty="0" smtClean="0"/>
          </a:p>
          <a:p>
            <a:pPr eaLnBrk="1" hangingPunct="1">
              <a:lnSpc>
                <a:spcPct val="80000"/>
              </a:lnSpc>
              <a:spcBef>
                <a:spcPct val="0"/>
              </a:spcBef>
            </a:pPr>
            <a:r>
              <a:rPr lang="en-US" dirty="0" smtClean="0"/>
              <a:t>This approach fits with what we know about organizations that have been turned </a:t>
            </a:r>
            <a:r>
              <a:rPr lang="en-US" dirty="0" smtClean="0"/>
              <a:t>around.  During </a:t>
            </a:r>
            <a:r>
              <a:rPr lang="en-US" dirty="0" smtClean="0"/>
              <a:t>the implementation phase of a turnaround, these organizations frequently developed a turnaround “campaign” to ensure that restructuring takes place in an environment that is receptive to change (Garvin &amp; Roberto, 2005; Hirschhorn, 2002; Kim &amp; Mauborgne, 2003; Kotter, 1995; Roberto &amp; Levesque, 2005).</a:t>
            </a:r>
          </a:p>
        </p:txBody>
      </p:sp>
      <p:sp>
        <p:nvSpPr>
          <p:cNvPr id="64515" name="Slide Number Placeholder 3"/>
          <p:cNvSpPr>
            <a:spLocks noGrp="1"/>
          </p:cNvSpPr>
          <p:nvPr>
            <p:ph type="sldNum" sz="quarter" idx="5"/>
          </p:nvPr>
        </p:nvSpPr>
        <p:spPr>
          <a:noFill/>
        </p:spPr>
        <p:txBody>
          <a:bodyPr/>
          <a:lstStyle/>
          <a:p>
            <a:fld id="{6148B9D0-F489-4858-9D54-5D88A354461D}" type="slidenum">
              <a:rPr lang="en-US" smtClean="0"/>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66562" name="Notes Placeholder 2"/>
          <p:cNvSpPr>
            <a:spLocks noGrp="1"/>
          </p:cNvSpPr>
          <p:nvPr>
            <p:ph type="body" idx="1"/>
          </p:nvPr>
        </p:nvSpPr>
        <p:spPr>
          <a:xfrm>
            <a:off x="685800" y="4343400"/>
            <a:ext cx="5486400" cy="4114800"/>
          </a:xfrm>
          <a:noFill/>
          <a:ln/>
        </p:spPr>
        <p:txBody>
          <a:bodyPr/>
          <a:lstStyle/>
          <a:p>
            <a:pPr eaLnBrk="1" hangingPunct="1">
              <a:spcBef>
                <a:spcPct val="0"/>
              </a:spcBef>
            </a:pPr>
            <a:r>
              <a:rPr lang="en-US" dirty="0" smtClean="0"/>
              <a:t>Nancy: Moving </a:t>
            </a:r>
            <a:r>
              <a:rPr lang="en-US" dirty="0" smtClean="0"/>
              <a:t>on to the most significant stakeholders—the </a:t>
            </a:r>
            <a:r>
              <a:rPr lang="en-US" dirty="0" smtClean="0"/>
              <a:t>parents. We </a:t>
            </a:r>
            <a:r>
              <a:rPr lang="en-US" dirty="0" smtClean="0"/>
              <a:t>want parents to both support the school and play a major role in their child’s education outside of the </a:t>
            </a:r>
            <a:r>
              <a:rPr lang="en-US" dirty="0" smtClean="0"/>
              <a:t>school.  Thus</a:t>
            </a:r>
            <a:r>
              <a:rPr lang="en-US" dirty="0" smtClean="0"/>
              <a:t>, it is critical that they understand and buy into the new </a:t>
            </a:r>
            <a:r>
              <a:rPr lang="en-US" dirty="0" smtClean="0"/>
              <a:t>vision. </a:t>
            </a:r>
            <a:endParaRPr lang="en-US" dirty="0" smtClean="0"/>
          </a:p>
          <a:p>
            <a:pPr eaLnBrk="1" hangingPunct="1">
              <a:spcBef>
                <a:spcPct val="0"/>
              </a:spcBef>
            </a:pPr>
            <a:endParaRPr lang="en-US" dirty="0" smtClean="0"/>
          </a:p>
          <a:p>
            <a:pPr eaLnBrk="1" hangingPunct="1">
              <a:spcBef>
                <a:spcPct val="0"/>
              </a:spcBef>
            </a:pPr>
            <a:r>
              <a:rPr lang="en-US" dirty="0" smtClean="0"/>
              <a:t>It’s hard </a:t>
            </a:r>
            <a:r>
              <a:rPr lang="en-US" dirty="0" smtClean="0"/>
              <a:t>sometimes.  Parents </a:t>
            </a:r>
            <a:r>
              <a:rPr lang="en-US" dirty="0" smtClean="0"/>
              <a:t>often form attachments to the staff in their child’s school and so may have strong opinions on who is removed or changes that are being made to popular programs, even when the school has failed in the </a:t>
            </a:r>
            <a:r>
              <a:rPr lang="en-US" dirty="0" smtClean="0"/>
              <a:t>past.  Involving </a:t>
            </a:r>
            <a:r>
              <a:rPr lang="en-US" dirty="0" smtClean="0"/>
              <a:t>parents and the surrounding community encourages them to become a part of the changes rather than simple observers of </a:t>
            </a:r>
            <a:r>
              <a:rPr lang="en-US" dirty="0" smtClean="0"/>
              <a:t>change.  Researchers </a:t>
            </a:r>
            <a:r>
              <a:rPr lang="en-US" dirty="0" smtClean="0"/>
              <a:t>have found that </a:t>
            </a:r>
            <a:r>
              <a:rPr lang="en-US" dirty="0" smtClean="0"/>
              <a:t>‘the </a:t>
            </a:r>
            <a:r>
              <a:rPr lang="en-US" dirty="0" smtClean="0"/>
              <a:t>resulting support appears to provide the school with a better chance of success for turning its performance </a:t>
            </a:r>
            <a:r>
              <a:rPr lang="en-US" dirty="0" smtClean="0"/>
              <a:t>around’ </a:t>
            </a:r>
            <a:r>
              <a:rPr lang="en-US" dirty="0" smtClean="0"/>
              <a:t>(Duke et al., 2005; Charles </a:t>
            </a:r>
            <a:r>
              <a:rPr lang="en-US" dirty="0" smtClean="0"/>
              <a:t>A. Dana </a:t>
            </a:r>
            <a:r>
              <a:rPr lang="en-US" dirty="0" smtClean="0"/>
              <a:t>Center, 1999)” (Public Impact, 2007, </a:t>
            </a:r>
            <a:r>
              <a:rPr lang="en-US" dirty="0" smtClean="0"/>
              <a:t>p. 13</a:t>
            </a:r>
            <a:r>
              <a:rPr lang="en-US" dirty="0" smtClean="0"/>
              <a:t>).</a:t>
            </a:r>
          </a:p>
          <a:p>
            <a:pPr eaLnBrk="1" hangingPunct="1">
              <a:spcBef>
                <a:spcPct val="0"/>
              </a:spcBef>
            </a:pPr>
            <a:endParaRPr lang="en-US" dirty="0" smtClean="0"/>
          </a:p>
          <a:p>
            <a:pPr eaLnBrk="1" hangingPunct="1">
              <a:spcBef>
                <a:spcPct val="0"/>
              </a:spcBef>
            </a:pPr>
            <a:r>
              <a:rPr lang="en-US" dirty="0" smtClean="0"/>
              <a:t>A school in Texas provides us with concrete examples of how to involve and keep parents engaged in the change </a:t>
            </a:r>
            <a:r>
              <a:rPr lang="en-US" dirty="0" smtClean="0"/>
              <a:t>process.  “</a:t>
            </a:r>
            <a:r>
              <a:rPr lang="en-US" dirty="0" smtClean="0"/>
              <a:t>Tangible changes that the principal implemented to engage parents included recruiting parents to be members of the instructional leadership team, adjusting meeting times to accommodate parents’ work schedules, videotaping classroom instruction to share with parents, and providing childcare during parent-teacher conferences” (Public Impact, 2007, </a:t>
            </a:r>
            <a:r>
              <a:rPr lang="en-US" dirty="0" smtClean="0"/>
              <a:t>p. 13).  While </a:t>
            </a:r>
            <a:r>
              <a:rPr lang="en-US" dirty="0" smtClean="0"/>
              <a:t>these might seem like small actions, they were important to parents involved with the school.</a:t>
            </a:r>
            <a:endParaRPr lang="en-US" sz="1000" dirty="0" smtClean="0"/>
          </a:p>
        </p:txBody>
      </p:sp>
      <p:sp>
        <p:nvSpPr>
          <p:cNvPr id="66563" name="Slide Number Placeholder 3"/>
          <p:cNvSpPr>
            <a:spLocks noGrp="1"/>
          </p:cNvSpPr>
          <p:nvPr>
            <p:ph type="sldNum" sz="quarter" idx="5"/>
          </p:nvPr>
        </p:nvSpPr>
        <p:spPr>
          <a:noFill/>
        </p:spPr>
        <p:txBody>
          <a:bodyPr/>
          <a:lstStyle/>
          <a:p>
            <a:fld id="{33FD4D02-9503-40EA-BB8C-C8BDB1CE0FFF}" type="slidenum">
              <a:rPr lang="en-US" smtClean="0"/>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68610" name="Notes Placeholder 2"/>
          <p:cNvSpPr>
            <a:spLocks noGrp="1"/>
          </p:cNvSpPr>
          <p:nvPr>
            <p:ph type="body" idx="1"/>
          </p:nvPr>
        </p:nvSpPr>
        <p:spPr>
          <a:noFill/>
          <a:ln/>
        </p:spPr>
        <p:txBody>
          <a:bodyPr/>
          <a:lstStyle/>
          <a:p>
            <a:pPr eaLnBrk="1" hangingPunct="1">
              <a:spcBef>
                <a:spcPct val="0"/>
              </a:spcBef>
            </a:pPr>
            <a:r>
              <a:rPr lang="en-US" sz="1100" dirty="0" smtClean="0"/>
              <a:t>Nancy: We’ve </a:t>
            </a:r>
            <a:r>
              <a:rPr lang="en-US" sz="1100" dirty="0" smtClean="0"/>
              <a:t>talked today about the role of the district and the principal in using communication as a lever to support school </a:t>
            </a:r>
            <a:r>
              <a:rPr lang="en-US" sz="1100" dirty="0" smtClean="0"/>
              <a:t>reform.  This </a:t>
            </a:r>
            <a:r>
              <a:rPr lang="en-US" sz="1100" dirty="0" smtClean="0"/>
              <a:t>presentation—as well as the resources that are listed at the end—are intended to provide you with strong, research-based evidence about the importance of effective communications to reform efforts as well as some “what works” </a:t>
            </a:r>
            <a:r>
              <a:rPr lang="en-US" sz="1100" dirty="0" smtClean="0"/>
              <a:t>tips.  But </a:t>
            </a:r>
            <a:r>
              <a:rPr lang="en-US" sz="1100" dirty="0" smtClean="0"/>
              <a:t>the next steps are up to </a:t>
            </a:r>
            <a:r>
              <a:rPr lang="en-US" sz="1100" dirty="0" smtClean="0"/>
              <a:t>you.  A </a:t>
            </a:r>
            <a:r>
              <a:rPr lang="en-US" sz="1100" dirty="0" smtClean="0"/>
              <a:t>good way to begin is by addressing these guiding </a:t>
            </a:r>
            <a:r>
              <a:rPr lang="en-US" sz="1100" dirty="0" smtClean="0"/>
              <a:t>questions.  The </a:t>
            </a:r>
            <a:r>
              <a:rPr lang="en-US" sz="1100" dirty="0" smtClean="0"/>
              <a:t>district’s leadership team—in close collaboration with the school board—should talk about each of these and develop a strategy for ongoing communication about what will be happening in schools.</a:t>
            </a:r>
          </a:p>
          <a:p>
            <a:pPr eaLnBrk="1" hangingPunct="1">
              <a:spcBef>
                <a:spcPct val="0"/>
              </a:spcBef>
            </a:pPr>
            <a:endParaRPr lang="en-US" sz="1100" dirty="0" smtClean="0"/>
          </a:p>
          <a:p>
            <a:pPr eaLnBrk="1" hangingPunct="1">
              <a:spcBef>
                <a:spcPct val="0"/>
              </a:spcBef>
            </a:pPr>
            <a:r>
              <a:rPr lang="en-US" sz="1100" dirty="0" smtClean="0"/>
              <a:t>Let’s take a minute to look at these questions.</a:t>
            </a:r>
          </a:p>
          <a:p>
            <a:pPr eaLnBrk="1" hangingPunct="1">
              <a:spcBef>
                <a:spcPct val="0"/>
              </a:spcBef>
            </a:pPr>
            <a:endParaRPr lang="en-US" sz="1100" dirty="0" smtClean="0"/>
          </a:p>
          <a:p>
            <a:pPr marL="233363" lvl="0" indent="-233363">
              <a:buFont typeface="Arial" pitchFamily="34" charset="0"/>
              <a:buChar char="•"/>
            </a:pPr>
            <a:r>
              <a:rPr lang="en-US" sz="1100" dirty="0" smtClean="0"/>
              <a:t>Who is responsible for coordinating the district’s systematic communication effort?</a:t>
            </a:r>
          </a:p>
          <a:p>
            <a:pPr marL="233363" lvl="0" indent="-233363">
              <a:buFont typeface="Arial" pitchFamily="34" charset="0"/>
              <a:buChar char="•"/>
            </a:pPr>
            <a:r>
              <a:rPr lang="en-US" sz="1100" dirty="0" smtClean="0"/>
              <a:t>Are the superintendent and board unified and unwavering in pursuit of a vision for better education for students? </a:t>
            </a:r>
            <a:r>
              <a:rPr lang="en-US" sz="1100" dirty="0" smtClean="0"/>
              <a:t> Is </a:t>
            </a:r>
            <a:r>
              <a:rPr lang="en-US" sz="1100" dirty="0" smtClean="0"/>
              <a:t>the vision communicated through actions as well as words?</a:t>
            </a:r>
          </a:p>
          <a:p>
            <a:pPr marL="233363" lvl="0" indent="-233363">
              <a:buFont typeface="Arial" pitchFamily="34" charset="0"/>
              <a:buChar char="•"/>
            </a:pPr>
            <a:r>
              <a:rPr lang="en-US" sz="1100" dirty="0" smtClean="0"/>
              <a:t>Does the communication plan include both media strategies and grassroots connection with the community?</a:t>
            </a:r>
          </a:p>
          <a:p>
            <a:pPr marL="233363" lvl="0" indent="-233363">
              <a:buFont typeface="Arial" pitchFamily="34" charset="0"/>
              <a:buChar char="•"/>
            </a:pPr>
            <a:r>
              <a:rPr lang="en-US" sz="1100" dirty="0" smtClean="0"/>
              <a:t>Is the district prepared to face challenges with hard facts about the current situation and a clear vision of what will be better for students? </a:t>
            </a:r>
            <a:r>
              <a:rPr lang="en-US" sz="1100" dirty="0" smtClean="0"/>
              <a:t> Districts </a:t>
            </a:r>
            <a:r>
              <a:rPr lang="en-US" sz="1100" dirty="0" smtClean="0"/>
              <a:t>need to realize that things may get worse before they get better since these hard facts bring problems out into the open.</a:t>
            </a:r>
          </a:p>
          <a:p>
            <a:pPr marL="233363" lvl="0" indent="-233363">
              <a:buFont typeface="Arial" pitchFamily="34" charset="0"/>
              <a:buChar char="•"/>
            </a:pPr>
            <a:r>
              <a:rPr lang="en-US" sz="1100" dirty="0" smtClean="0"/>
              <a:t>Finally, how will the district select and equip leaders for the work? </a:t>
            </a:r>
            <a:r>
              <a:rPr lang="en-US" sz="1100" dirty="0" smtClean="0"/>
              <a:t> Effective </a:t>
            </a:r>
            <a:r>
              <a:rPr lang="en-US" sz="1100" dirty="0" smtClean="0"/>
              <a:t>turnaround principals need to be instructional leaders, good managers, and also good communicators.</a:t>
            </a:r>
            <a:endParaRPr lang="en-US" dirty="0" smtClean="0"/>
          </a:p>
        </p:txBody>
      </p:sp>
      <p:sp>
        <p:nvSpPr>
          <p:cNvPr id="68611" name="Slide Number Placeholder 3"/>
          <p:cNvSpPr>
            <a:spLocks noGrp="1"/>
          </p:cNvSpPr>
          <p:nvPr>
            <p:ph type="sldNum" sz="quarter" idx="5"/>
          </p:nvPr>
        </p:nvSpPr>
        <p:spPr>
          <a:noFill/>
        </p:spPr>
        <p:txBody>
          <a:bodyPr/>
          <a:lstStyle/>
          <a:p>
            <a:fld id="{859E3CD1-B1D2-48F8-82D5-B8E691ED1EEE}" type="slidenum">
              <a:rPr lang="en-US" smtClean="0"/>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70658" name="Notes Placeholder 2"/>
          <p:cNvSpPr>
            <a:spLocks noGrp="1"/>
          </p:cNvSpPr>
          <p:nvPr>
            <p:ph type="body" idx="1"/>
          </p:nvPr>
        </p:nvSpPr>
        <p:spPr>
          <a:noFill/>
          <a:ln/>
        </p:spPr>
        <p:txBody>
          <a:bodyPr/>
          <a:lstStyle/>
          <a:p>
            <a:pPr eaLnBrk="1" hangingPunct="1">
              <a:spcBef>
                <a:spcPct val="0"/>
              </a:spcBef>
            </a:pPr>
            <a:r>
              <a:rPr lang="en-US" dirty="0" smtClean="0"/>
              <a:t>Nancy: We’ve </a:t>
            </a:r>
            <a:r>
              <a:rPr lang="en-US" dirty="0" smtClean="0"/>
              <a:t>included at the end of these slides the references that were used in preparing this </a:t>
            </a:r>
            <a:r>
              <a:rPr lang="en-US" dirty="0" smtClean="0"/>
              <a:t>presentation.  But </a:t>
            </a:r>
            <a:r>
              <a:rPr lang="en-US" dirty="0" smtClean="0"/>
              <a:t>they are also good resources for you if you want additional information about any of the things we’ve discussed today.</a:t>
            </a:r>
          </a:p>
        </p:txBody>
      </p:sp>
      <p:sp>
        <p:nvSpPr>
          <p:cNvPr id="70659" name="Slide Number Placeholder 3"/>
          <p:cNvSpPr>
            <a:spLocks noGrp="1"/>
          </p:cNvSpPr>
          <p:nvPr>
            <p:ph type="sldNum" sz="quarter" idx="5"/>
          </p:nvPr>
        </p:nvSpPr>
        <p:spPr>
          <a:noFill/>
        </p:spPr>
        <p:txBody>
          <a:bodyPr/>
          <a:lstStyle/>
          <a:p>
            <a:fld id="{C6173CB8-1232-41A7-B4FC-944705092F9F}" type="slidenum">
              <a:rPr lang="en-US" smtClean="0"/>
              <a:pPr/>
              <a:t>28</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72706"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72707"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00B56758-96DA-45C3-897A-78F259A3AFAD}" type="slidenum">
              <a:rPr lang="en-US" sz="1200">
                <a:latin typeface="Calibri" pitchFamily="34" charset="0"/>
              </a:rPr>
              <a:pPr algn="r" defTabSz="931863"/>
              <a:t>29</a:t>
            </a:fld>
            <a:endParaRPr lang="en-US" sz="1200" dirty="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19458" name="Notes Placeholder 2"/>
          <p:cNvSpPr>
            <a:spLocks noGrp="1"/>
          </p:cNvSpPr>
          <p:nvPr>
            <p:ph type="body" idx="1"/>
          </p:nvPr>
        </p:nvSpPr>
        <p:spPr>
          <a:noFill/>
          <a:ln/>
        </p:spPr>
        <p:txBody>
          <a:bodyPr/>
          <a:lstStyle/>
          <a:p>
            <a:pPr eaLnBrk="1" hangingPunct="1">
              <a:spcBef>
                <a:spcPct val="0"/>
              </a:spcBef>
            </a:pPr>
            <a:r>
              <a:rPr lang="en-US" dirty="0" smtClean="0"/>
              <a:t>Nina: The U.S. Department </a:t>
            </a:r>
            <a:r>
              <a:rPr lang="en-US" dirty="0" smtClean="0"/>
              <a:t>of Education’s comprehensive technical assistance network  comprises </a:t>
            </a:r>
            <a:r>
              <a:rPr lang="en-US" dirty="0" smtClean="0"/>
              <a:t>of </a:t>
            </a:r>
            <a:r>
              <a:rPr lang="en-US" dirty="0" smtClean="0"/>
              <a:t>16 regional centers and five national content centers, which are listed before </a:t>
            </a:r>
            <a:r>
              <a:rPr lang="en-US" dirty="0" smtClean="0"/>
              <a:t>you.  </a:t>
            </a:r>
            <a:r>
              <a:rPr lang="en-US" dirty="0" smtClean="0"/>
              <a:t>The regional centers directly serve their constituent states while the content centers provide expertise, materials, and tools to aid the regional centers in their work.</a:t>
            </a:r>
          </a:p>
          <a:p>
            <a:pPr eaLnBrk="1" hangingPunct="1">
              <a:spcBef>
                <a:spcPct val="0"/>
              </a:spcBef>
            </a:pPr>
            <a:endParaRPr lang="en-US" dirty="0" smtClean="0"/>
          </a:p>
          <a:p>
            <a:pPr eaLnBrk="1" hangingPunct="1">
              <a:spcBef>
                <a:spcPct val="0"/>
              </a:spcBef>
            </a:pPr>
            <a:r>
              <a:rPr lang="en-US" dirty="0" smtClean="0"/>
              <a:t>You may find more information, include how to contact the centers in the CII website that you see here.</a:t>
            </a:r>
          </a:p>
        </p:txBody>
      </p:sp>
      <p:sp>
        <p:nvSpPr>
          <p:cNvPr id="19459" name="Slide Number Placeholder 3"/>
          <p:cNvSpPr>
            <a:spLocks noGrp="1"/>
          </p:cNvSpPr>
          <p:nvPr>
            <p:ph type="sldNum" sz="quarter" idx="5"/>
          </p:nvPr>
        </p:nvSpPr>
        <p:spPr>
          <a:noFill/>
        </p:spPr>
        <p:txBody>
          <a:bodyPr/>
          <a:lstStyle/>
          <a:p>
            <a:fld id="{DE4A7A8A-9A32-4331-832A-35987299523D}" type="slidenum">
              <a:rPr lang="en-US" smtClean="0"/>
              <a:pPr/>
              <a:t>3</a:t>
            </a:fld>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74754"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74755"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AAFE5B0C-31E3-46EB-ABE1-526FD0F51F0A}" type="slidenum">
              <a:rPr lang="en-US" sz="1200">
                <a:latin typeface="Calibri" pitchFamily="34" charset="0"/>
              </a:rPr>
              <a:pPr algn="r" defTabSz="931863"/>
              <a:t>30</a:t>
            </a:fld>
            <a:endParaRPr lang="en-US" sz="1200" dirty="0">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76802"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76803"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92EF484F-560E-4A19-8E4A-F0DD682816AE}" type="slidenum">
              <a:rPr lang="en-US" sz="1200">
                <a:latin typeface="Calibri" pitchFamily="34" charset="0"/>
              </a:rPr>
              <a:pPr algn="r" defTabSz="931863"/>
              <a:t>31</a:t>
            </a:fld>
            <a:endParaRPr lang="en-US" sz="1200" dirty="0">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a:spLocks noGrp="1" noChangeArrowheads="1"/>
          </p:cNvSpPr>
          <p:nvPr>
            <p:ph type="sldNum" sz="quarter" idx="5"/>
          </p:nvPr>
        </p:nvSpPr>
        <p:spPr>
          <a:noFill/>
        </p:spPr>
        <p:txBody>
          <a:bodyPr/>
          <a:lstStyle/>
          <a:p>
            <a:fld id="{59DDB2B8-F88A-4825-85B4-1283EE16273B}" type="slidenum">
              <a:rPr lang="en-US" smtClean="0"/>
              <a:pPr/>
              <a:t>32</a:t>
            </a:fld>
            <a:endParaRPr lang="en-US" dirty="0" smtClean="0"/>
          </a:p>
        </p:txBody>
      </p:sp>
      <p:sp>
        <p:nvSpPr>
          <p:cNvPr id="78850" name="Rectangle 2"/>
          <p:cNvSpPr>
            <a:spLocks noGrp="1" noRot="1" noChangeAspect="1" noChangeArrowheads="1" noTextEdit="1"/>
          </p:cNvSpPr>
          <p:nvPr>
            <p:ph type="sldImg"/>
          </p:nvPr>
        </p:nvSpPr>
        <p:spPr bwMode="auto">
          <a:xfrm>
            <a:off x="1182688" y="698500"/>
            <a:ext cx="4645025" cy="3484563"/>
          </a:xfrm>
          <a:noFill/>
          <a:ln>
            <a:solidFill>
              <a:srgbClr xmlns:mc="http://schemas.openxmlformats.org/markup-compatibility/2006" xmlns:a14="http://schemas.microsoft.com/office/drawing/2010/main" val="000000" mc:Ignorable=""/>
            </a:solidFill>
            <a:miter lim="800000"/>
            <a:headEnd/>
            <a:tailEnd/>
          </a:ln>
        </p:spPr>
      </p:sp>
      <p:sp>
        <p:nvSpPr>
          <p:cNvPr id="4" name="TextBox 3"/>
          <p:cNvSpPr txBox="1"/>
          <p:nvPr/>
        </p:nvSpPr>
        <p:spPr>
          <a:xfrm>
            <a:off x="838200" y="4572000"/>
            <a:ext cx="5334000" cy="2492990"/>
          </a:xfrm>
          <a:prstGeom prst="rect">
            <a:avLst/>
          </a:prstGeom>
          <a:noFill/>
        </p:spPr>
        <p:txBody>
          <a:bodyPr wrap="square">
            <a:spAutoFit/>
          </a:bodyPr>
          <a:lstStyle/>
          <a:p>
            <a:r>
              <a:rPr lang="en-US" sz="1200" dirty="0">
                <a:latin typeface="Calibri" pitchFamily="34" charset="0"/>
              </a:rPr>
              <a:t>Nancy</a:t>
            </a:r>
            <a:r>
              <a:rPr lang="en-US" sz="1200" dirty="0" smtClean="0">
                <a:latin typeface="Calibri" pitchFamily="34" charset="0"/>
              </a:rPr>
              <a:t>: Finally</a:t>
            </a:r>
            <a:r>
              <a:rPr lang="en-US" sz="1200" dirty="0">
                <a:latin typeface="Calibri" pitchFamily="34" charset="0"/>
              </a:rPr>
              <a:t>, if you have any questions about this webinar, we encourage you to visit CII’s </a:t>
            </a:r>
            <a:r>
              <a:rPr lang="en-US" sz="1200" dirty="0" smtClean="0">
                <a:latin typeface="Calibri" pitchFamily="34" charset="0"/>
              </a:rPr>
              <a:t>website.  </a:t>
            </a:r>
            <a:r>
              <a:rPr lang="en-US" sz="1200" dirty="0" smtClean="0">
                <a:latin typeface="Calibri" pitchFamily="34" charset="0"/>
              </a:rPr>
              <a:t>That’s </a:t>
            </a:r>
            <a:r>
              <a:rPr lang="en-US" sz="1200" dirty="0" smtClean="0">
                <a:latin typeface="Calibri" pitchFamily="34" charset="0"/>
                <a:hlinkClick r:id="rId3"/>
              </a:rPr>
              <a:t>www.centerii.org</a:t>
            </a:r>
            <a:r>
              <a:rPr lang="en-US" sz="1200" dirty="0" smtClean="0">
                <a:latin typeface="Calibri" pitchFamily="34" charset="0"/>
              </a:rPr>
              <a:t>.  There </a:t>
            </a:r>
            <a:r>
              <a:rPr lang="en-US" sz="1200" dirty="0" smtClean="0">
                <a:latin typeface="Calibri" pitchFamily="34" charset="0"/>
              </a:rPr>
              <a:t>are many, many resources on that web site, and many of them are relevant to the topic of school </a:t>
            </a:r>
            <a:r>
              <a:rPr lang="en-US" sz="1200" dirty="0" smtClean="0">
                <a:latin typeface="Calibri" pitchFamily="34" charset="0"/>
              </a:rPr>
              <a:t>improvement.  Also</a:t>
            </a:r>
            <a:r>
              <a:rPr lang="en-US" sz="1200" dirty="0" smtClean="0">
                <a:latin typeface="Calibri" pitchFamily="34" charset="0"/>
              </a:rPr>
              <a:t>, </a:t>
            </a:r>
            <a:r>
              <a:rPr lang="en-US" sz="1200" dirty="0">
                <a:latin typeface="Calibri" pitchFamily="34" charset="0"/>
              </a:rPr>
              <a:t>if you are interested in using the content in this presentation in other context or modifying or customizing it to fit your state and district, we </a:t>
            </a:r>
            <a:r>
              <a:rPr lang="en-US" sz="1200" dirty="0" smtClean="0">
                <a:latin typeface="Calibri" pitchFamily="34" charset="0"/>
              </a:rPr>
              <a:t>encourage you to do so but we also ask </a:t>
            </a:r>
            <a:r>
              <a:rPr lang="en-US" sz="1200" dirty="0">
                <a:latin typeface="Calibri" pitchFamily="34" charset="0"/>
              </a:rPr>
              <a:t>that you attach the </a:t>
            </a:r>
            <a:r>
              <a:rPr lang="en-US" sz="1200" dirty="0" smtClean="0">
                <a:latin typeface="Calibri" pitchFamily="34" charset="0"/>
              </a:rPr>
              <a:t>citation from the slide to </a:t>
            </a:r>
            <a:r>
              <a:rPr lang="en-US" sz="1200" dirty="0">
                <a:latin typeface="Calibri" pitchFamily="34" charset="0"/>
              </a:rPr>
              <a:t>the </a:t>
            </a:r>
            <a:r>
              <a:rPr lang="en-US" sz="1200" dirty="0" smtClean="0">
                <a:latin typeface="Calibri" pitchFamily="34" charset="0"/>
              </a:rPr>
              <a:t>content.  </a:t>
            </a:r>
            <a:r>
              <a:rPr lang="en-US" sz="1200" dirty="0">
                <a:latin typeface="Calibri" pitchFamily="34" charset="0"/>
              </a:rPr>
              <a:t>Thank you very much.</a:t>
            </a:r>
          </a:p>
          <a:p>
            <a:endParaRPr lang="en-US" sz="1200" dirty="0">
              <a:latin typeface="Calibri" pitchFamily="34" charset="0"/>
            </a:endParaRPr>
          </a:p>
          <a:p>
            <a:r>
              <a:rPr lang="en-US" sz="1200" dirty="0">
                <a:latin typeface="Calibri" pitchFamily="34" charset="0"/>
              </a:rPr>
              <a:t>Nina</a:t>
            </a:r>
            <a:r>
              <a:rPr lang="en-US" sz="1200" dirty="0" smtClean="0">
                <a:latin typeface="Calibri" pitchFamily="34" charset="0"/>
              </a:rPr>
              <a:t>: Thank </a:t>
            </a:r>
            <a:r>
              <a:rPr lang="en-US" sz="1200" dirty="0">
                <a:latin typeface="Calibri" pitchFamily="34" charset="0"/>
              </a:rPr>
              <a:t>you </a:t>
            </a:r>
            <a:r>
              <a:rPr lang="en-US" sz="1200" dirty="0" smtClean="0">
                <a:latin typeface="Calibri" pitchFamily="34" charset="0"/>
              </a:rPr>
              <a:t>Nancy.  </a:t>
            </a:r>
            <a:r>
              <a:rPr lang="en-US" sz="1200" dirty="0">
                <a:latin typeface="Calibri" pitchFamily="34" charset="0"/>
              </a:rPr>
              <a:t>Although this session is about to close we hope that the guiding question near the end of the presentation will spur conversations within your school districts and </a:t>
            </a:r>
            <a:r>
              <a:rPr lang="en-US" sz="1200" dirty="0" smtClean="0">
                <a:latin typeface="Calibri" pitchFamily="34" charset="0"/>
              </a:rPr>
              <a:t>schools.  </a:t>
            </a:r>
            <a:r>
              <a:rPr lang="en-US" sz="1200" dirty="0">
                <a:latin typeface="Calibri" pitchFamily="34" charset="0"/>
              </a:rPr>
              <a:t>Thank you for joining us.</a:t>
            </a:r>
          </a:p>
          <a:p>
            <a:endParaRPr lang="en-US" sz="1200" dirty="0">
              <a:latin typeface="Calibri" pitchFamily="34" charset="0"/>
            </a:endParaRPr>
          </a:p>
          <a:p>
            <a:r>
              <a:rPr lang="en-US" sz="1200" dirty="0">
                <a:latin typeface="Calibri" pitchFamily="34" charset="0"/>
              </a:rPr>
              <a:t>[End]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21506" name="Rectangle 3"/>
          <p:cNvSpPr>
            <a:spLocks noGrp="1"/>
          </p:cNvSpPr>
          <p:nvPr>
            <p:ph type="body" idx="1"/>
          </p:nvPr>
        </p:nvSpPr>
        <p:spPr>
          <a:noFill/>
          <a:ln/>
        </p:spPr>
        <p:txBody>
          <a:bodyPr/>
          <a:lstStyle/>
          <a:p>
            <a:pPr eaLnBrk="1" hangingPunct="1">
              <a:spcBef>
                <a:spcPct val="0"/>
              </a:spcBef>
            </a:pPr>
            <a:r>
              <a:rPr lang="en-US" dirty="0" smtClean="0"/>
              <a:t>Nina: Our </a:t>
            </a:r>
            <a:r>
              <a:rPr lang="en-US" dirty="0" smtClean="0"/>
              <a:t>featured presenter is Nancy </a:t>
            </a:r>
            <a:r>
              <a:rPr lang="en-US" dirty="0" smtClean="0"/>
              <a:t>Protheroe.  </a:t>
            </a:r>
            <a:r>
              <a:rPr lang="en-US" dirty="0" smtClean="0"/>
              <a:t>You may recognize Nancy as author of several publications on school and district </a:t>
            </a:r>
            <a:r>
              <a:rPr lang="en-US" dirty="0" smtClean="0"/>
              <a:t>improvement.  </a:t>
            </a:r>
            <a:r>
              <a:rPr lang="en-US" dirty="0" smtClean="0"/>
              <a:t>She also conducted one of the first national studies of high-performing school </a:t>
            </a:r>
            <a:r>
              <a:rPr lang="en-US" dirty="0" smtClean="0"/>
              <a:t>districts. </a:t>
            </a:r>
            <a:endParaRPr lang="en-US" dirty="0" smtClean="0"/>
          </a:p>
          <a:p>
            <a:pPr eaLnBrk="1" hangingPunct="1">
              <a:spcBef>
                <a:spcPct val="0"/>
              </a:spcBef>
            </a:pPr>
            <a:endParaRPr lang="en-US" dirty="0" smtClean="0"/>
          </a:p>
          <a:p>
            <a:pPr eaLnBrk="1" hangingPunct="1">
              <a:spcBef>
                <a:spcPct val="0"/>
              </a:spcBef>
            </a:pPr>
            <a:r>
              <a:rPr lang="en-US" dirty="0" smtClean="0"/>
              <a:t>Nancy is a member of the Center on Innovation &amp; Improvement’s Scientific </a:t>
            </a:r>
            <a:r>
              <a:rPr lang="en-US" dirty="0" smtClean="0"/>
              <a:t>Council.  Her </a:t>
            </a:r>
            <a:r>
              <a:rPr lang="en-US" dirty="0" smtClean="0"/>
              <a:t>work with CII includes a program designed to increase the capacity of school districts to support school improvement developed in collaboration with the Virginia Department of Education and ARCC/Edvantia and the CII Pacesetter States project focused on nine states efforts to assess and improve their states’ system of support for districts and schools.</a:t>
            </a:r>
          </a:p>
          <a:p>
            <a:pPr eaLnBrk="1" hangingPunct="1">
              <a:spcBef>
                <a:spcPct val="0"/>
              </a:spcBef>
            </a:pPr>
            <a:endParaRPr lang="en-US" dirty="0" smtClean="0"/>
          </a:p>
          <a:p>
            <a:pPr eaLnBrk="1" hangingPunct="1">
              <a:spcBef>
                <a:spcPct val="0"/>
              </a:spcBef>
            </a:pPr>
            <a:r>
              <a:rPr lang="en-US" dirty="0" smtClean="0"/>
              <a:t>Welcome Nancy!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23554" name="Notes Placeholder 2"/>
          <p:cNvSpPr>
            <a:spLocks noGrp="1"/>
          </p:cNvSpPr>
          <p:nvPr>
            <p:ph type="body" idx="1"/>
          </p:nvPr>
        </p:nvSpPr>
        <p:spPr>
          <a:noFill/>
          <a:ln/>
        </p:spPr>
        <p:txBody>
          <a:bodyPr/>
          <a:lstStyle/>
          <a:p>
            <a:pPr eaLnBrk="1" hangingPunct="1">
              <a:spcBef>
                <a:spcPct val="0"/>
              </a:spcBef>
            </a:pPr>
            <a:r>
              <a:rPr lang="en-US" dirty="0" smtClean="0"/>
              <a:t>Nancy: Hello, I’m glad to have the opportunity to help with this program specifically designed to help local education agencies—known as school districts in most states—in their efforts to improve </a:t>
            </a:r>
            <a:r>
              <a:rPr lang="en-US" dirty="0" smtClean="0"/>
              <a:t>schools.  Today </a:t>
            </a:r>
            <a:r>
              <a:rPr lang="en-US" dirty="0" smtClean="0"/>
              <a:t>we’ll be talking about a key element of </a:t>
            </a:r>
            <a:r>
              <a:rPr lang="en-US" dirty="0" smtClean="0"/>
              <a:t>reform—communication. We’ll </a:t>
            </a:r>
            <a:r>
              <a:rPr lang="en-US" dirty="0" smtClean="0"/>
              <a:t>be addressing the importance of informing parents, other community members, and school and district employees—of the reasons for change as well as what will be </a:t>
            </a:r>
            <a:r>
              <a:rPr lang="en-US" dirty="0" smtClean="0"/>
              <a:t>happening.  The </a:t>
            </a:r>
            <a:r>
              <a:rPr lang="en-US" dirty="0" smtClean="0"/>
              <a:t>overall goal is to engage all these people in the improvement efforts in a very active </a:t>
            </a:r>
            <a:r>
              <a:rPr lang="en-US" dirty="0" smtClean="0"/>
              <a:t>way. </a:t>
            </a:r>
            <a:endParaRPr lang="en-US" dirty="0" smtClean="0"/>
          </a:p>
          <a:p>
            <a:pPr eaLnBrk="1" hangingPunct="1">
              <a:spcBef>
                <a:spcPct val="0"/>
              </a:spcBef>
            </a:pPr>
            <a:endParaRPr lang="en-US" dirty="0" smtClean="0"/>
          </a:p>
          <a:p>
            <a:pPr eaLnBrk="1" hangingPunct="1">
              <a:spcBef>
                <a:spcPct val="0"/>
              </a:spcBef>
            </a:pPr>
            <a:r>
              <a:rPr lang="en-US" dirty="0" smtClean="0"/>
              <a:t>I’ll be briefly highlighting some important aspects of the district’s and the principal’s role and then provide some guiding questions for you to use as you move forward in your </a:t>
            </a:r>
            <a:r>
              <a:rPr lang="en-US" dirty="0" smtClean="0"/>
              <a:t>work.  At </a:t>
            </a:r>
            <a:r>
              <a:rPr lang="en-US" dirty="0" smtClean="0"/>
              <a:t>the end, we’ve also included some additional resources that you might find helpful.</a:t>
            </a:r>
          </a:p>
        </p:txBody>
      </p:sp>
      <p:sp>
        <p:nvSpPr>
          <p:cNvPr id="23555" name="Slide Number Placeholder 3"/>
          <p:cNvSpPr>
            <a:spLocks noGrp="1"/>
          </p:cNvSpPr>
          <p:nvPr>
            <p:ph type="sldNum" sz="quarter" idx="5"/>
          </p:nvPr>
        </p:nvSpPr>
        <p:spPr>
          <a:noFill/>
        </p:spPr>
        <p:txBody>
          <a:bodyPr/>
          <a:lstStyle/>
          <a:p>
            <a:fld id="{37197582-863F-4728-87F4-6E1052B43064}" type="slidenum">
              <a:rPr lang="en-US" smtClean="0"/>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25602" name="Rectangle 3"/>
          <p:cNvSpPr>
            <a:spLocks noGrp="1"/>
          </p:cNvSpPr>
          <p:nvPr>
            <p:ph type="body" idx="1"/>
          </p:nvPr>
        </p:nvSpPr>
        <p:spPr>
          <a:noFill/>
          <a:ln/>
        </p:spPr>
        <p:txBody>
          <a:bodyPr/>
          <a:lstStyle/>
          <a:p>
            <a:pPr eaLnBrk="1" hangingPunct="1">
              <a:spcBef>
                <a:spcPct val="0"/>
              </a:spcBef>
            </a:pPr>
            <a:r>
              <a:rPr lang="en-US" dirty="0" smtClean="0"/>
              <a:t>Nancy: First</a:t>
            </a:r>
            <a:r>
              <a:rPr lang="en-US" dirty="0" smtClean="0"/>
              <a:t>, I’ll </a:t>
            </a:r>
            <a:r>
              <a:rPr lang="en-US" dirty="0" smtClean="0"/>
              <a:t>talk </a:t>
            </a:r>
            <a:r>
              <a:rPr lang="en-US" dirty="0" smtClean="0"/>
              <a:t>about the LEA’s role.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27650" name="Notes Placeholder 2"/>
          <p:cNvSpPr>
            <a:spLocks noGrp="1"/>
          </p:cNvSpPr>
          <p:nvPr>
            <p:ph type="body" idx="1"/>
          </p:nvPr>
        </p:nvSpPr>
        <p:spPr>
          <a:xfrm>
            <a:off x="701675" y="4416425"/>
            <a:ext cx="5607050" cy="4422775"/>
          </a:xfrm>
          <a:noFill/>
          <a:ln/>
        </p:spPr>
        <p:txBody>
          <a:bodyPr/>
          <a:lstStyle/>
          <a:p>
            <a:pPr eaLnBrk="1" hangingPunct="1">
              <a:spcBef>
                <a:spcPct val="0"/>
              </a:spcBef>
            </a:pPr>
            <a:r>
              <a:rPr lang="en-US" sz="1400" dirty="0"/>
              <a:t>Nancy: </a:t>
            </a:r>
            <a:r>
              <a:rPr lang="en-US" sz="1300" dirty="0" smtClean="0"/>
              <a:t>One </a:t>
            </a:r>
            <a:r>
              <a:rPr lang="en-US" sz="1300" dirty="0" smtClean="0"/>
              <a:t>superintendent I talked with who had spearheaded efforts to create significant change in many of his district’s schools phrased it this way: “In all our decisions, we need to ask—will this benefit children? That’s got to be the bottom line.”</a:t>
            </a:r>
          </a:p>
        </p:txBody>
      </p:sp>
      <p:sp>
        <p:nvSpPr>
          <p:cNvPr id="27651"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defTabSz="931863"/>
            <a:fld id="{F58AA07A-86BD-436A-ACC6-3B779472C2F9}" type="slidenum">
              <a:rPr lang="en-US" sz="1200">
                <a:latin typeface="Calibri" pitchFamily="34" charset="0"/>
              </a:rPr>
              <a:pPr algn="r" defTabSz="931863"/>
              <a:t>7</a:t>
            </a:fld>
            <a:endParaRPr lang="en-US" sz="1200" dirty="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29698" name="Notes Placeholder 2"/>
          <p:cNvSpPr>
            <a:spLocks noGrp="1"/>
          </p:cNvSpPr>
          <p:nvPr>
            <p:ph type="body" idx="1"/>
          </p:nvPr>
        </p:nvSpPr>
        <p:spPr>
          <a:xfrm>
            <a:off x="701675" y="4416425"/>
            <a:ext cx="5607050" cy="4422775"/>
          </a:xfrm>
          <a:noFill/>
          <a:ln/>
        </p:spPr>
        <p:txBody>
          <a:bodyPr/>
          <a:lstStyle/>
          <a:p>
            <a:pPr eaLnBrk="1" hangingPunct="1">
              <a:spcBef>
                <a:spcPct val="0"/>
              </a:spcBef>
            </a:pPr>
            <a:r>
              <a:rPr lang="en-US" sz="1400" dirty="0"/>
              <a:t>Nancy: No </a:t>
            </a:r>
            <a:r>
              <a:rPr lang="en-US" sz="1400" dirty="0" smtClean="0"/>
              <a:t>matter which intervention model a district chooses for a school, there should be a </a:t>
            </a:r>
            <a:r>
              <a:rPr lang="en-US" sz="1400" i="1" dirty="0" smtClean="0"/>
              <a:t>systematic</a:t>
            </a:r>
            <a:r>
              <a:rPr lang="en-US" sz="1400" dirty="0" smtClean="0"/>
              <a:t> and </a:t>
            </a:r>
            <a:r>
              <a:rPr lang="en-US" sz="1400" i="1" dirty="0" smtClean="0"/>
              <a:t>intentional</a:t>
            </a:r>
            <a:r>
              <a:rPr lang="en-US" sz="1400" dirty="0" smtClean="0"/>
              <a:t> approach to what type of information is going to be conveyed, who is going to spread the message, and who is going to receive the </a:t>
            </a:r>
            <a:r>
              <a:rPr lang="en-US" sz="1400" dirty="0" smtClean="0"/>
              <a:t>information.  For </a:t>
            </a:r>
            <a:r>
              <a:rPr lang="en-US" sz="1400" dirty="0" smtClean="0"/>
              <a:t>some districts, this represents a shift from communication that could too often be characterized as reactive instead of </a:t>
            </a:r>
            <a:r>
              <a:rPr lang="en-US" sz="1400" dirty="0" smtClean="0"/>
              <a:t>proactive.  In </a:t>
            </a:r>
            <a:r>
              <a:rPr lang="en-US" sz="1400" dirty="0" smtClean="0"/>
              <a:t>such districts, you may have seen, for example, primarily reactions to newspaper columns damning actions by the </a:t>
            </a:r>
            <a:r>
              <a:rPr lang="en-US" sz="1400" dirty="0" smtClean="0"/>
              <a:t>district.  In </a:t>
            </a:r>
            <a:r>
              <a:rPr lang="en-US" sz="1400" dirty="0" smtClean="0"/>
              <a:t>contrast, districts undertaking significant improvement need to be the leaders of the pack and proactively talk about things that will be going on..</a:t>
            </a:r>
          </a:p>
          <a:p>
            <a:pPr eaLnBrk="1" hangingPunct="1">
              <a:spcBef>
                <a:spcPct val="0"/>
              </a:spcBef>
            </a:pPr>
            <a:endParaRPr lang="en-US" sz="1400" dirty="0" smtClean="0"/>
          </a:p>
          <a:p>
            <a:pPr eaLnBrk="1" hangingPunct="1">
              <a:spcBef>
                <a:spcPct val="0"/>
              </a:spcBef>
            </a:pPr>
            <a:r>
              <a:rPr lang="en-US" sz="1400" dirty="0" smtClean="0"/>
              <a:t>This is especially important in a turnaround situation when emotions may be high and those opposing the plan may be both well organized and </a:t>
            </a:r>
            <a:r>
              <a:rPr lang="en-US" sz="1400" dirty="0" smtClean="0"/>
              <a:t>vocal.  As </a:t>
            </a:r>
            <a:r>
              <a:rPr lang="en-US" sz="1400" dirty="0" smtClean="0"/>
              <a:t>a district or school leader, you need to have a voice that will be heard above the opposition.</a:t>
            </a:r>
          </a:p>
          <a:p>
            <a:pPr eaLnBrk="1" hangingPunct="1">
              <a:spcBef>
                <a:spcPct val="0"/>
              </a:spcBef>
            </a:pPr>
            <a:endParaRPr lang="en-US" sz="1400" dirty="0" smtClean="0"/>
          </a:p>
          <a:p>
            <a:pPr eaLnBrk="1" hangingPunct="1">
              <a:spcBef>
                <a:spcPct val="0"/>
              </a:spcBef>
            </a:pPr>
            <a:r>
              <a:rPr lang="en-US" sz="1400" dirty="0" smtClean="0"/>
              <a:t>I’m going to highlight the first bullet on this </a:t>
            </a:r>
            <a:r>
              <a:rPr lang="en-US" sz="1400" dirty="0" smtClean="0"/>
              <a:t>slide.  We’re </a:t>
            </a:r>
            <a:r>
              <a:rPr lang="en-US" sz="1400" dirty="0" smtClean="0"/>
              <a:t>talking about a systematic and intentional approach to communication—thinking about what needs to be communicated, who will be doing the communication, and the people you’ll need to get particular pieces of information out to.</a:t>
            </a:r>
          </a:p>
        </p:txBody>
      </p:sp>
      <p:sp>
        <p:nvSpPr>
          <p:cNvPr id="29699" name="Slide Number Placeholder 3"/>
          <p:cNvSpPr>
            <a:spLocks noGrp="1"/>
          </p:cNvSpPr>
          <p:nvPr>
            <p:ph type="sldNum" sz="quarter" idx="5"/>
          </p:nvPr>
        </p:nvSpPr>
        <p:spPr>
          <a:noFill/>
        </p:spPr>
        <p:txBody>
          <a:bodyPr/>
          <a:lstStyle/>
          <a:p>
            <a:fld id="{E05F1985-815D-4130-9951-76A3DEAA8105}" type="slidenum">
              <a:rPr lang="en-US" smtClean="0"/>
              <a:pPr/>
              <a:t>8</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xmlns:mc="http://schemas.openxmlformats.org/markup-compatibility/2006" xmlns:a14="http://schemas.microsoft.com/office/drawing/2010/main" val="000000" mc:Ignorable=""/>
            </a:solidFill>
            <a:miter lim="800000"/>
            <a:headEnd/>
            <a:tailEnd/>
          </a:ln>
        </p:spPr>
      </p:sp>
      <p:sp>
        <p:nvSpPr>
          <p:cNvPr id="31746" name="Notes Placeholder 2"/>
          <p:cNvSpPr>
            <a:spLocks noGrp="1"/>
          </p:cNvSpPr>
          <p:nvPr>
            <p:ph type="body" idx="1"/>
          </p:nvPr>
        </p:nvSpPr>
        <p:spPr>
          <a:xfrm>
            <a:off x="701675" y="4416425"/>
            <a:ext cx="5546725" cy="4422775"/>
          </a:xfrm>
          <a:noFill/>
          <a:ln/>
        </p:spPr>
        <p:txBody>
          <a:bodyPr/>
          <a:lstStyle/>
          <a:p>
            <a:pPr eaLnBrk="1" hangingPunct="1">
              <a:spcBef>
                <a:spcPct val="0"/>
              </a:spcBef>
            </a:pPr>
            <a:r>
              <a:rPr lang="en-US" sz="1400" dirty="0"/>
              <a:t>Nancy: We </a:t>
            </a:r>
            <a:r>
              <a:rPr lang="en-US" sz="1400" dirty="0" smtClean="0"/>
              <a:t>need to also talk about the importance of unity at the </a:t>
            </a:r>
            <a:r>
              <a:rPr lang="en-US" sz="1400" dirty="0" smtClean="0"/>
              <a:t>top.  There </a:t>
            </a:r>
            <a:r>
              <a:rPr lang="en-US" sz="1400" dirty="0" smtClean="0"/>
              <a:t>are some actions on this slide that highlight ways to build unity and also to project the message that all leadership agrees on what needs to be done.</a:t>
            </a:r>
          </a:p>
          <a:p>
            <a:pPr eaLnBrk="1" hangingPunct="1">
              <a:spcBef>
                <a:spcPct val="0"/>
              </a:spcBef>
            </a:pPr>
            <a:endParaRPr lang="en-US" sz="1400" dirty="0" smtClean="0"/>
          </a:p>
          <a:p>
            <a:pPr eaLnBrk="1" hangingPunct="1">
              <a:spcBef>
                <a:spcPct val="0"/>
              </a:spcBef>
            </a:pPr>
            <a:r>
              <a:rPr lang="en-US" sz="1400" dirty="0" smtClean="0"/>
              <a:t>The superintendent and school board in a district facing a crisis in student achievement and public confidence should spend whatever time is needed to talk through issues to ensure the improvement initiative will be </a:t>
            </a:r>
            <a:r>
              <a:rPr lang="en-US" sz="1400" dirty="0"/>
              <a:t>presented—and </a:t>
            </a:r>
            <a:r>
              <a:rPr lang="en-US" sz="1400" dirty="0" smtClean="0"/>
              <a:t>supported on an ongoing </a:t>
            </a:r>
            <a:r>
              <a:rPr lang="en-US" sz="1400" dirty="0"/>
              <a:t>basis—with </a:t>
            </a:r>
            <a:r>
              <a:rPr lang="en-US" sz="1400" dirty="0" smtClean="0"/>
              <a:t>a united </a:t>
            </a:r>
            <a:r>
              <a:rPr lang="en-US" sz="1400" dirty="0" smtClean="0"/>
              <a:t>front.  This </a:t>
            </a:r>
            <a:r>
              <a:rPr lang="en-US" sz="1400" dirty="0" smtClean="0"/>
              <a:t>is not the time for individual board members to talk against improvement </a:t>
            </a:r>
            <a:r>
              <a:rPr lang="en-US" sz="1400" dirty="0" smtClean="0"/>
              <a:t>efforts.  Instead</a:t>
            </a:r>
            <a:r>
              <a:rPr lang="en-US" sz="1400" dirty="0" smtClean="0"/>
              <a:t>, there should be time for discussion before communication begins with the community.</a:t>
            </a:r>
          </a:p>
          <a:p>
            <a:pPr eaLnBrk="1" hangingPunct="1">
              <a:spcBef>
                <a:spcPct val="0"/>
              </a:spcBef>
            </a:pPr>
            <a:endParaRPr lang="en-US" sz="1400" dirty="0" smtClean="0"/>
          </a:p>
          <a:p>
            <a:pPr eaLnBrk="1" hangingPunct="1">
              <a:spcBef>
                <a:spcPct val="0"/>
              </a:spcBef>
            </a:pPr>
            <a:r>
              <a:rPr lang="en-US" sz="1400" dirty="0" smtClean="0"/>
              <a:t>After these discussion, school boards should play an active role, continuously and publicly providing support for the reform initiative through several key </a:t>
            </a:r>
            <a:r>
              <a:rPr lang="en-US" sz="1400" dirty="0" smtClean="0"/>
              <a:t>actions.  The </a:t>
            </a:r>
            <a:r>
              <a:rPr lang="en-US" sz="1400" dirty="0" smtClean="0"/>
              <a:t>board should engage in intensive and ongoing efforts to communicate and sell the vision for reform to the </a:t>
            </a:r>
            <a:r>
              <a:rPr lang="en-US" sz="1400" dirty="0" smtClean="0"/>
              <a:t>community.  Members </a:t>
            </a:r>
            <a:r>
              <a:rPr lang="en-US" sz="1400" dirty="0" smtClean="0"/>
              <a:t>should talk with community members about the plan, gather perspectives and ideas, and use </a:t>
            </a:r>
            <a:r>
              <a:rPr lang="en-US" sz="1400" dirty="0"/>
              <a:t>these—in </a:t>
            </a:r>
            <a:r>
              <a:rPr lang="en-US" sz="1400" dirty="0" smtClean="0"/>
              <a:t>collaboration with the superintendent and other district </a:t>
            </a:r>
            <a:r>
              <a:rPr lang="en-US" sz="1400" dirty="0"/>
              <a:t>leaders—to </a:t>
            </a:r>
            <a:r>
              <a:rPr lang="en-US" sz="1400" dirty="0" smtClean="0"/>
              <a:t>refine the plan.</a:t>
            </a:r>
            <a:endParaRPr lang="en-US" dirty="0" smtClean="0"/>
          </a:p>
          <a:p>
            <a:pPr eaLnBrk="1" hangingPunct="1">
              <a:spcBef>
                <a:spcPct val="0"/>
              </a:spcBef>
            </a:pPr>
            <a:endParaRPr lang="en-US" dirty="0" smtClean="0"/>
          </a:p>
        </p:txBody>
      </p:sp>
      <p:sp>
        <p:nvSpPr>
          <p:cNvPr id="31747" name="Slide Number Placeholder 3"/>
          <p:cNvSpPr>
            <a:spLocks noGrp="1"/>
          </p:cNvSpPr>
          <p:nvPr>
            <p:ph type="sldNum" sz="quarter" idx="5"/>
          </p:nvPr>
        </p:nvSpPr>
        <p:spPr>
          <a:noFill/>
        </p:spPr>
        <p:txBody>
          <a:bodyPr/>
          <a:lstStyle/>
          <a:p>
            <a:fld id="{34A908E5-162D-4A0A-A919-8344BDA7997F}" type="slidenum">
              <a:rPr lang="en-US" smtClean="0"/>
              <a:pPr/>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xmlns:mc="http://schemas.openxmlformats.org/markup-compatibility/2006" xmlns:a14="http://schemas.microsoft.com/office/drawing/2010/main" val="FFFFFF" mc:Ignorable=""/>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xmlns:mc="http://schemas.openxmlformats.org/markup-compatibility/2006" xmlns:a14="http://schemas.microsoft.com/office/drawing/2010/main" val="FFFFFF" mc:Ignorable=""/>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xmlns:mc="http://schemas.openxmlformats.org/markup-compatibility/2006" xmlns:a14="http://schemas.microsoft.com/office/drawing/2010/main" val="FFFFFF" mc:Ignorable=""/>
                </a:solidFill>
              </a:defRPr>
            </a:lvl1pPr>
          </a:lstStyle>
          <a:p>
            <a:pPr>
              <a:defRPr/>
            </a:pPr>
            <a:fld id="{28639C57-26A1-446D-BCCD-BAC81F2C1E21}" type="datetimeFigureOut">
              <a:rPr lang="en-US"/>
              <a:pPr>
                <a:defRPr/>
              </a:pPr>
              <a:t>3/29/2010</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0502E75-8ACB-4D9B-B90D-D8A48434856D}"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7268B34-720B-40C5-9495-5974EE10EB26}" type="datetimeFigureOut">
              <a:rPr lang="en-US"/>
              <a:pPr>
                <a:defRPr/>
              </a:pPr>
              <a:t>3/29/2010</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D9F40B30-8FD9-4E1E-B5BA-B994C453576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xmlns:mc="http://schemas.openxmlformats.org/markup-compatibility/2006" xmlns:a14="http://schemas.microsoft.com/office/drawing/2010/main" val="FFFFFF" mc:Ignorable=""/>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067EDA19-4C3A-48F2-8A21-D93A41BE160C}" type="datetimeFigureOut">
              <a:rPr lang="en-US"/>
              <a:pPr>
                <a:defRPr/>
              </a:pPr>
              <a:t>3/29/2010</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70994FC-1EDE-445E-A406-335BD429323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077200" y="6248400"/>
            <a:ext cx="990600" cy="365125"/>
          </a:xfrm>
        </p:spPr>
        <p:txBody>
          <a:bodyPr/>
          <a:lstStyle>
            <a:lvl1pPr>
              <a:defRPr/>
            </a:lvl1pPr>
          </a:lstStyle>
          <a:p>
            <a:pPr>
              <a:defRPr/>
            </a:pPr>
            <a:fld id="{B791E404-C238-4678-BE84-86E93F5D9974}" type="datetimeFigureOut">
              <a:rPr lang="en-US"/>
              <a:pPr>
                <a:defRPr/>
              </a:pPr>
              <a:t>3/29/2010</a:t>
            </a:fld>
            <a:endParaRPr lang="en-US" dirty="0"/>
          </a:p>
        </p:txBody>
      </p:sp>
      <p:sp>
        <p:nvSpPr>
          <p:cNvPr id="5" name="Footer Placeholder 4"/>
          <p:cNvSpPr>
            <a:spLocks noGrp="1"/>
          </p:cNvSpPr>
          <p:nvPr>
            <p:ph type="ftr" sz="quarter" idx="11"/>
          </p:nvPr>
        </p:nvSpPr>
        <p:spPr>
          <a:xfrm>
            <a:off x="304800" y="6248400"/>
            <a:ext cx="7696200" cy="365125"/>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solidFill>
                  <a:srgbClr xmlns:mc="http://schemas.openxmlformats.org/markup-compatibility/2006" xmlns:a14="http://schemas.microsoft.com/office/drawing/2010/main" val="FFFFFF" mc:Ignorable=""/>
                </a:solidFill>
              </a:defRPr>
            </a:lvl1pPr>
          </a:lstStyle>
          <a:p>
            <a:pPr>
              <a:defRPr/>
            </a:pPr>
            <a:fld id="{6BEE5765-AE9E-4A4E-A096-66BBB8A38C4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xmlns:mc="http://schemas.openxmlformats.org/markup-compatibility/2006" xmlns:a14="http://schemas.microsoft.com/office/drawing/2010/main" val="FFFFFF" mc:Ignorable=""/>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xmlns:mc="http://schemas.openxmlformats.org/markup-compatibility/2006" xmlns:a14="http://schemas.microsoft.com/office/drawing/2010/main" val="FFFFFF" mc:Ignorable=""/>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1561D55D-9983-43B3-8401-362C1E32632A}" type="datetimeFigureOut">
              <a:rPr lang="en-US"/>
              <a:pPr>
                <a:defRPr/>
              </a:pPr>
              <a:t>3/29/2010</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xmlns:mc="http://schemas.openxmlformats.org/markup-compatibility/2006" xmlns:a14="http://schemas.microsoft.com/office/drawing/2010/main" val="FFFFFF" mc:Ignorable=""/>
                </a:solidFill>
              </a:defRPr>
            </a:lvl1pPr>
          </a:lstStyle>
          <a:p>
            <a:pPr>
              <a:defRPr/>
            </a:pPr>
            <a:fld id="{D350BD92-300F-4996-89BF-F3B2645AD572}"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905FD686-5648-4F3C-8F78-A405F8A82926}" type="datetimeFigureOut">
              <a:rPr lang="en-US"/>
              <a:pPr>
                <a:defRPr/>
              </a:pPr>
              <a:t>3/29/2010</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B000FE06-0F85-4891-9B0A-5B7198C48B99}"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xmlns:mc="http://schemas.openxmlformats.org/markup-compatibility/2006" xmlns:a14="http://schemas.microsoft.com/office/drawing/2010/main" val="FFFFFF" mc:Ignorable=""/>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xmlns:mc="http://schemas.openxmlformats.org/markup-compatibility/2006" xmlns:a14="http://schemas.microsoft.com/office/drawing/2010/main" val="FFFFFF" mc:Ignorable=""/>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4E1CCAF1-400C-4A49-B203-4005B4D65D06}" type="datetimeFigureOut">
              <a:rPr lang="en-US"/>
              <a:pPr>
                <a:defRPr/>
              </a:pPr>
              <a:t>3/29/2010</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EFD78408-6E37-4F50-AF1F-36C477E5D5DD}"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857888A-4CEA-494A-B3DF-74B4F5FEED78}" type="datetimeFigureOut">
              <a:rPr lang="en-US"/>
              <a:pPr>
                <a:defRPr/>
              </a:pPr>
              <a:t>3/29/2010</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F6EBC94F-BB1E-4466-A7F6-0D10A54094F4}"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043A574-BE09-4E43-9C30-CD0F9EE478E5}" type="datetimeFigureOut">
              <a:rPr lang="en-US"/>
              <a:pPr>
                <a:defRPr/>
              </a:pPr>
              <a:t>3/29/2010</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7251DE4D-B485-4E9D-B938-D7AA6775497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2C580DB-5275-4B4B-8F31-3EB7E03EBC0B}" type="datetimeFigureOut">
              <a:rPr lang="en-US"/>
              <a:pPr>
                <a:defRPr/>
              </a:pPr>
              <a:t>3/29/2010</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D3BC9E25-A5E7-40F3-BC11-3DE7C988B19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xmlns:mc="http://schemas.openxmlformats.org/markup-compatibility/2006" xmlns:a14="http://schemas.microsoft.com/office/drawing/2010/main" val="FFFFFF" mc:Ignorable=""/>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10"/>
          <p:cNvSpPr/>
          <p:nvPr/>
        </p:nvSpPr>
        <p:spPr bwMode="white">
          <a:xfrm>
            <a:off x="1447800" y="0"/>
            <a:ext cx="100013" cy="6867525"/>
          </a:xfrm>
          <a:prstGeom prst="rect">
            <a:avLst/>
          </a:prstGeom>
          <a:solidFill>
            <a:srgbClr xmlns:mc="http://schemas.openxmlformats.org/markup-compatibility/2006" xmlns:a14="http://schemas.microsoft.com/office/drawing/2010/main" val="FFFFFF" mc:Ignorable=""/>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xmlns:mc="http://schemas.openxmlformats.org/markup-compatibility/2006" xmlns:a14="http://schemas.microsoft.com/office/drawing/2010/main" val="FFFFFF" mc:Ignorable=""/>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9206D142-1B99-4FAC-95B2-C7F5629C64D3}" type="datetimeFigureOut">
              <a:rPr lang="en-US"/>
              <a:pPr>
                <a:defRPr/>
              </a:pPr>
              <a:t>3/29/2010</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99D103D3-75CD-496B-9060-BC22B3D21957}"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fld id="{9A089E0F-3166-4D0E-B58C-B93656472395}" type="datetimeFigureOut">
              <a:rPr lang="en-US"/>
              <a:pPr>
                <a:defRPr/>
              </a:pPr>
              <a:t>3/29/2010</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xmlns:mc="http://schemas.openxmlformats.org/markup-compatibility/2006" xmlns:a14="http://schemas.microsoft.com/office/drawing/2010/main" val="FFFFFF" mc:Ignorable=""/>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xmlns:mc="http://schemas.openxmlformats.org/markup-compatibility/2006" xmlns:a14="http://schemas.microsoft.com/office/drawing/2010/main" val="FFFFFF" mc:Ignorable=""/>
                </a:solidFill>
                <a:latin typeface="+mn-lt"/>
              </a:defRPr>
            </a:lvl1pPr>
          </a:lstStyle>
          <a:p>
            <a:pPr>
              <a:defRPr/>
            </a:pPr>
            <a:fld id="{AD6628C4-1C4D-4A66-952E-BE1D9B11A18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3" r:id="rId6"/>
    <p:sldLayoutId id="2147483689" r:id="rId7"/>
    <p:sldLayoutId id="2147483682" r:id="rId8"/>
    <p:sldLayoutId id="2147483690" r:id="rId9"/>
    <p:sldLayoutId id="2147483681" r:id="rId10"/>
    <p:sldLayoutId id="2147483691"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xmlns:mc="http://schemas.openxmlformats.org/markup-compatibility/2006" xmlns:a14="http://schemas.microsoft.com/office/drawing/2010/main" val="A04DA3" mc:Ignorable=""/>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xmlns:mc="http://schemas.openxmlformats.org/markup-compatibility/2006" xmlns:a14="http://schemas.microsoft.com/office/drawing/2010/main" val="C4652D" mc:Ignorable=""/>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3.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15.xml"/><Relationship Id="rId3" Type="http://schemas.openxmlformats.org/officeDocument/2006/relationships/diagramData" Target="../diagrams/data14.xml"/><Relationship Id="rId7" Type="http://schemas.microsoft.com/office/2007/relationships/diagramDrawing" Target="../diagrams/drawing14.xml"/><Relationship Id="rId12" Type="http://schemas.microsoft.com/office/2007/relationships/diagramDrawing" Target="../diagrams/drawing1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4.xml"/><Relationship Id="rId11" Type="http://schemas.openxmlformats.org/officeDocument/2006/relationships/diagramColors" Target="../diagrams/colors15.xml"/><Relationship Id="rId5" Type="http://schemas.openxmlformats.org/officeDocument/2006/relationships/diagramQuickStyle" Target="../diagrams/quickStyle14.xml"/><Relationship Id="rId10" Type="http://schemas.openxmlformats.org/officeDocument/2006/relationships/diagramQuickStyle" Target="../diagrams/quickStyle15.xml"/><Relationship Id="rId4" Type="http://schemas.openxmlformats.org/officeDocument/2006/relationships/diagramLayout" Target="../diagrams/layout14.xml"/><Relationship Id="rId9" Type="http://schemas.openxmlformats.org/officeDocument/2006/relationships/diagramLayout" Target="../diagrams/layout15.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17.xml"/><Relationship Id="rId3" Type="http://schemas.openxmlformats.org/officeDocument/2006/relationships/diagramData" Target="../diagrams/data16.xml"/><Relationship Id="rId7" Type="http://schemas.microsoft.com/office/2007/relationships/diagramDrawing" Target="../diagrams/drawing16.xml"/><Relationship Id="rId12" Type="http://schemas.microsoft.com/office/2007/relationships/diagramDrawing" Target="../diagrams/drawing1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6.xml"/><Relationship Id="rId11" Type="http://schemas.openxmlformats.org/officeDocument/2006/relationships/diagramColors" Target="../diagrams/colors17.xml"/><Relationship Id="rId5" Type="http://schemas.openxmlformats.org/officeDocument/2006/relationships/diagramQuickStyle" Target="../diagrams/quickStyle16.xml"/><Relationship Id="rId10" Type="http://schemas.openxmlformats.org/officeDocument/2006/relationships/diagramQuickStyle" Target="../diagrams/quickStyle17.xml"/><Relationship Id="rId4" Type="http://schemas.openxmlformats.org/officeDocument/2006/relationships/diagramLayout" Target="../diagrams/layout16.xml"/><Relationship Id="rId9" Type="http://schemas.openxmlformats.org/officeDocument/2006/relationships/diagramLayout" Target="../diagrams/layout17.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9.xml"/><Relationship Id="rId3" Type="http://schemas.openxmlformats.org/officeDocument/2006/relationships/diagramData" Target="../diagrams/data18.xml"/><Relationship Id="rId7" Type="http://schemas.microsoft.com/office/2007/relationships/diagramDrawing" Target="../diagrams/drawing18.xml"/><Relationship Id="rId12" Type="http://schemas.microsoft.com/office/2007/relationships/diagramDrawing" Target="../diagrams/drawing1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8.xml"/><Relationship Id="rId11" Type="http://schemas.openxmlformats.org/officeDocument/2006/relationships/diagramColors" Target="../diagrams/colors19.xml"/><Relationship Id="rId5" Type="http://schemas.openxmlformats.org/officeDocument/2006/relationships/diagramQuickStyle" Target="../diagrams/quickStyle18.xml"/><Relationship Id="rId10" Type="http://schemas.openxmlformats.org/officeDocument/2006/relationships/diagramQuickStyle" Target="../diagrams/quickStyle19.xml"/><Relationship Id="rId4" Type="http://schemas.openxmlformats.org/officeDocument/2006/relationships/diagramLayout" Target="../diagrams/layout18.xml"/><Relationship Id="rId9" Type="http://schemas.openxmlformats.org/officeDocument/2006/relationships/diagramLayout" Target="../diagrams/layout19.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21.xml"/><Relationship Id="rId3" Type="http://schemas.openxmlformats.org/officeDocument/2006/relationships/diagramData" Target="../diagrams/data20.xml"/><Relationship Id="rId7" Type="http://schemas.microsoft.com/office/2007/relationships/diagramDrawing" Target="../diagrams/drawing20.xml"/><Relationship Id="rId12" Type="http://schemas.microsoft.com/office/2007/relationships/diagramDrawing" Target="../diagrams/drawing2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0.xml"/><Relationship Id="rId11" Type="http://schemas.openxmlformats.org/officeDocument/2006/relationships/diagramColors" Target="../diagrams/colors21.xml"/><Relationship Id="rId5" Type="http://schemas.openxmlformats.org/officeDocument/2006/relationships/diagramQuickStyle" Target="../diagrams/quickStyle20.xml"/><Relationship Id="rId10" Type="http://schemas.openxmlformats.org/officeDocument/2006/relationships/diagramQuickStyle" Target="../diagrams/quickStyle21.xml"/><Relationship Id="rId4" Type="http://schemas.openxmlformats.org/officeDocument/2006/relationships/diagramLayout" Target="../diagrams/layout20.xml"/><Relationship Id="rId9" Type="http://schemas.openxmlformats.org/officeDocument/2006/relationships/diagramLayout" Target="../diagrams/layout21.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3.xml"/><Relationship Id="rId3" Type="http://schemas.openxmlformats.org/officeDocument/2006/relationships/diagramData" Target="../diagrams/data22.xml"/><Relationship Id="rId7" Type="http://schemas.microsoft.com/office/2007/relationships/diagramDrawing" Target="../diagrams/drawing22.xml"/><Relationship Id="rId12" Type="http://schemas.microsoft.com/office/2007/relationships/diagramDrawing" Target="../diagrams/drawing2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2.xml"/><Relationship Id="rId11" Type="http://schemas.openxmlformats.org/officeDocument/2006/relationships/diagramColors" Target="../diagrams/colors23.xml"/><Relationship Id="rId5" Type="http://schemas.openxmlformats.org/officeDocument/2006/relationships/diagramQuickStyle" Target="../diagrams/quickStyle22.xml"/><Relationship Id="rId10" Type="http://schemas.openxmlformats.org/officeDocument/2006/relationships/diagramQuickStyle" Target="../diagrams/quickStyle23.xml"/><Relationship Id="rId4" Type="http://schemas.openxmlformats.org/officeDocument/2006/relationships/diagramLayout" Target="../diagrams/layout22.xml"/><Relationship Id="rId9" Type="http://schemas.openxmlformats.org/officeDocument/2006/relationships/diagramLayout" Target="../diagrams/layout23.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25.xml"/><Relationship Id="rId3" Type="http://schemas.openxmlformats.org/officeDocument/2006/relationships/diagramData" Target="../diagrams/data24.xml"/><Relationship Id="rId7" Type="http://schemas.microsoft.com/office/2007/relationships/diagramDrawing" Target="../diagrams/drawing24.xml"/><Relationship Id="rId12" Type="http://schemas.microsoft.com/office/2007/relationships/diagramDrawing" Target="../diagrams/drawing2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4.xml"/><Relationship Id="rId11" Type="http://schemas.openxmlformats.org/officeDocument/2006/relationships/diagramColors" Target="../diagrams/colors25.xml"/><Relationship Id="rId5" Type="http://schemas.openxmlformats.org/officeDocument/2006/relationships/diagramQuickStyle" Target="../diagrams/quickStyle24.xml"/><Relationship Id="rId10" Type="http://schemas.openxmlformats.org/officeDocument/2006/relationships/diagramQuickStyle" Target="../diagrams/quickStyle25.xml"/><Relationship Id="rId4" Type="http://schemas.openxmlformats.org/officeDocument/2006/relationships/diagramLayout" Target="../diagrams/layout24.xml"/><Relationship Id="rId9" Type="http://schemas.openxmlformats.org/officeDocument/2006/relationships/diagramLayout" Target="../diagrams/layout25.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27.xml"/><Relationship Id="rId3" Type="http://schemas.openxmlformats.org/officeDocument/2006/relationships/diagramData" Target="../diagrams/data26.xml"/><Relationship Id="rId7" Type="http://schemas.microsoft.com/office/2007/relationships/diagramDrawing" Target="../diagrams/drawing26.xml"/><Relationship Id="rId12" Type="http://schemas.microsoft.com/office/2007/relationships/diagramDrawing" Target="../diagrams/drawing2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6.xml"/><Relationship Id="rId11" Type="http://schemas.openxmlformats.org/officeDocument/2006/relationships/diagramColors" Target="../diagrams/colors27.xml"/><Relationship Id="rId5" Type="http://schemas.openxmlformats.org/officeDocument/2006/relationships/diagramQuickStyle" Target="../diagrams/quickStyle26.xml"/><Relationship Id="rId10" Type="http://schemas.openxmlformats.org/officeDocument/2006/relationships/diagramQuickStyle" Target="../diagrams/quickStyle27.xml"/><Relationship Id="rId4" Type="http://schemas.openxmlformats.org/officeDocument/2006/relationships/diagramLayout" Target="../diagrams/layout26.xml"/><Relationship Id="rId9" Type="http://schemas.openxmlformats.org/officeDocument/2006/relationships/diagramLayout" Target="../diagrams/layout2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29.xml"/><Relationship Id="rId3" Type="http://schemas.openxmlformats.org/officeDocument/2006/relationships/diagramData" Target="../diagrams/data28.xml"/><Relationship Id="rId7" Type="http://schemas.microsoft.com/office/2007/relationships/diagramDrawing" Target="../diagrams/drawing28.xml"/><Relationship Id="rId12" Type="http://schemas.microsoft.com/office/2007/relationships/diagramDrawing" Target="../diagrams/drawing2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8.xml"/><Relationship Id="rId11" Type="http://schemas.openxmlformats.org/officeDocument/2006/relationships/diagramColors" Target="../diagrams/colors29.xml"/><Relationship Id="rId5" Type="http://schemas.openxmlformats.org/officeDocument/2006/relationships/diagramQuickStyle" Target="../diagrams/quickStyle28.xml"/><Relationship Id="rId10" Type="http://schemas.openxmlformats.org/officeDocument/2006/relationships/diagramQuickStyle" Target="../diagrams/quickStyle29.xml"/><Relationship Id="rId4" Type="http://schemas.openxmlformats.org/officeDocument/2006/relationships/diagramLayout" Target="../diagrams/layout28.xml"/><Relationship Id="rId9" Type="http://schemas.openxmlformats.org/officeDocument/2006/relationships/diagramLayout" Target="../diagrams/layout29.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31.xml"/><Relationship Id="rId3" Type="http://schemas.openxmlformats.org/officeDocument/2006/relationships/diagramData" Target="../diagrams/data30.xml"/><Relationship Id="rId7" Type="http://schemas.microsoft.com/office/2007/relationships/diagramDrawing" Target="../diagrams/drawing30.xml"/><Relationship Id="rId12" Type="http://schemas.microsoft.com/office/2007/relationships/diagramDrawing" Target="../diagrams/drawing3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30.xml"/><Relationship Id="rId11" Type="http://schemas.openxmlformats.org/officeDocument/2006/relationships/diagramColors" Target="../diagrams/colors31.xml"/><Relationship Id="rId5" Type="http://schemas.openxmlformats.org/officeDocument/2006/relationships/diagramQuickStyle" Target="../diagrams/quickStyle30.xml"/><Relationship Id="rId10" Type="http://schemas.openxmlformats.org/officeDocument/2006/relationships/diagramQuickStyle" Target="../diagrams/quickStyle31.xml"/><Relationship Id="rId4" Type="http://schemas.openxmlformats.org/officeDocument/2006/relationships/diagramLayout" Target="../diagrams/layout30.xml"/><Relationship Id="rId9" Type="http://schemas.openxmlformats.org/officeDocument/2006/relationships/diagramLayout" Target="../diagrams/layout31.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33.xml"/><Relationship Id="rId3" Type="http://schemas.openxmlformats.org/officeDocument/2006/relationships/diagramData" Target="../diagrams/data32.xml"/><Relationship Id="rId7" Type="http://schemas.microsoft.com/office/2007/relationships/diagramDrawing" Target="../diagrams/drawing32.xml"/><Relationship Id="rId12" Type="http://schemas.microsoft.com/office/2007/relationships/diagramDrawing" Target="../diagrams/drawing3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32.xml"/><Relationship Id="rId11" Type="http://schemas.openxmlformats.org/officeDocument/2006/relationships/diagramColors" Target="../diagrams/colors33.xml"/><Relationship Id="rId5" Type="http://schemas.openxmlformats.org/officeDocument/2006/relationships/diagramQuickStyle" Target="../diagrams/quickStyle32.xml"/><Relationship Id="rId10" Type="http://schemas.openxmlformats.org/officeDocument/2006/relationships/diagramQuickStyle" Target="../diagrams/quickStyle33.xml"/><Relationship Id="rId4" Type="http://schemas.openxmlformats.org/officeDocument/2006/relationships/diagramLayout" Target="../diagrams/layout32.xml"/><Relationship Id="rId9" Type="http://schemas.openxmlformats.org/officeDocument/2006/relationships/diagramLayout" Target="../diagrams/layout33.xml"/></Relationships>
</file>

<file path=ppt/slides/_rels/slide23.xml.rels><?xml version="1.0" encoding="UTF-8" standalone="yes"?>
<Relationships xmlns="http://schemas.openxmlformats.org/package/2006/relationships"><Relationship Id="rId8" Type="http://schemas.openxmlformats.org/officeDocument/2006/relationships/diagramData" Target="../diagrams/data35.xml"/><Relationship Id="rId3" Type="http://schemas.openxmlformats.org/officeDocument/2006/relationships/diagramData" Target="../diagrams/data34.xml"/><Relationship Id="rId7" Type="http://schemas.microsoft.com/office/2007/relationships/diagramDrawing" Target="../diagrams/drawing34.xml"/><Relationship Id="rId12" Type="http://schemas.microsoft.com/office/2007/relationships/diagramDrawing" Target="../diagrams/drawing3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34.xml"/><Relationship Id="rId11" Type="http://schemas.openxmlformats.org/officeDocument/2006/relationships/diagramColors" Target="../diagrams/colors35.xml"/><Relationship Id="rId5" Type="http://schemas.openxmlformats.org/officeDocument/2006/relationships/diagramQuickStyle" Target="../diagrams/quickStyle34.xml"/><Relationship Id="rId10" Type="http://schemas.openxmlformats.org/officeDocument/2006/relationships/diagramQuickStyle" Target="../diagrams/quickStyle35.xml"/><Relationship Id="rId4" Type="http://schemas.openxmlformats.org/officeDocument/2006/relationships/diagramLayout" Target="../diagrams/layout34.xml"/><Relationship Id="rId9" Type="http://schemas.openxmlformats.org/officeDocument/2006/relationships/diagramLayout" Target="../diagrams/layout35.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37.xml"/><Relationship Id="rId3" Type="http://schemas.openxmlformats.org/officeDocument/2006/relationships/diagramData" Target="../diagrams/data36.xml"/><Relationship Id="rId7" Type="http://schemas.microsoft.com/office/2007/relationships/diagramDrawing" Target="../diagrams/drawing36.xml"/><Relationship Id="rId12" Type="http://schemas.microsoft.com/office/2007/relationships/diagramDrawing" Target="../diagrams/drawing37.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36.xml"/><Relationship Id="rId11" Type="http://schemas.openxmlformats.org/officeDocument/2006/relationships/diagramColors" Target="../diagrams/colors37.xml"/><Relationship Id="rId5" Type="http://schemas.openxmlformats.org/officeDocument/2006/relationships/diagramQuickStyle" Target="../diagrams/quickStyle36.xml"/><Relationship Id="rId10" Type="http://schemas.openxmlformats.org/officeDocument/2006/relationships/diagramQuickStyle" Target="../diagrams/quickStyle37.xml"/><Relationship Id="rId4" Type="http://schemas.openxmlformats.org/officeDocument/2006/relationships/diagramLayout" Target="../diagrams/layout36.xml"/><Relationship Id="rId9" Type="http://schemas.openxmlformats.org/officeDocument/2006/relationships/diagramLayout" Target="../diagrams/layout37.xml"/></Relationships>
</file>

<file path=ppt/slides/_rels/slide25.xml.rels><?xml version="1.0" encoding="UTF-8" standalone="yes"?>
<Relationships xmlns="http://schemas.openxmlformats.org/package/2006/relationships"><Relationship Id="rId8" Type="http://schemas.openxmlformats.org/officeDocument/2006/relationships/diagramData" Target="../diagrams/data39.xml"/><Relationship Id="rId3" Type="http://schemas.openxmlformats.org/officeDocument/2006/relationships/diagramData" Target="../diagrams/data38.xml"/><Relationship Id="rId7" Type="http://schemas.microsoft.com/office/2007/relationships/diagramDrawing" Target="../diagrams/drawing38.xml"/><Relationship Id="rId12" Type="http://schemas.microsoft.com/office/2007/relationships/diagramDrawing" Target="../diagrams/drawing39.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38.xml"/><Relationship Id="rId11" Type="http://schemas.openxmlformats.org/officeDocument/2006/relationships/diagramColors" Target="../diagrams/colors39.xml"/><Relationship Id="rId5" Type="http://schemas.openxmlformats.org/officeDocument/2006/relationships/diagramQuickStyle" Target="../diagrams/quickStyle38.xml"/><Relationship Id="rId10" Type="http://schemas.openxmlformats.org/officeDocument/2006/relationships/diagramQuickStyle" Target="../diagrams/quickStyle39.xml"/><Relationship Id="rId4" Type="http://schemas.openxmlformats.org/officeDocument/2006/relationships/diagramLayout" Target="../diagrams/layout38.xml"/><Relationship Id="rId9" Type="http://schemas.openxmlformats.org/officeDocument/2006/relationships/diagramLayout" Target="../diagrams/layout39.xml"/></Relationships>
</file>

<file path=ppt/slides/_rels/slide26.xml.rels><?xml version="1.0" encoding="UTF-8" standalone="yes"?>
<Relationships xmlns="http://schemas.openxmlformats.org/package/2006/relationships"><Relationship Id="rId8" Type="http://schemas.openxmlformats.org/officeDocument/2006/relationships/diagramData" Target="../diagrams/data41.xml"/><Relationship Id="rId3" Type="http://schemas.openxmlformats.org/officeDocument/2006/relationships/diagramData" Target="../diagrams/data40.xml"/><Relationship Id="rId7" Type="http://schemas.microsoft.com/office/2007/relationships/diagramDrawing" Target="../diagrams/drawing40.xml"/><Relationship Id="rId12" Type="http://schemas.microsoft.com/office/2007/relationships/diagramDrawing" Target="../diagrams/drawing4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40.xml"/><Relationship Id="rId11" Type="http://schemas.openxmlformats.org/officeDocument/2006/relationships/diagramColors" Target="../diagrams/colors41.xml"/><Relationship Id="rId5" Type="http://schemas.openxmlformats.org/officeDocument/2006/relationships/diagramQuickStyle" Target="../diagrams/quickStyle40.xml"/><Relationship Id="rId10" Type="http://schemas.openxmlformats.org/officeDocument/2006/relationships/diagramQuickStyle" Target="../diagrams/quickStyle41.xml"/><Relationship Id="rId4" Type="http://schemas.openxmlformats.org/officeDocument/2006/relationships/diagramLayout" Target="../diagrams/layout40.xml"/><Relationship Id="rId9" Type="http://schemas.openxmlformats.org/officeDocument/2006/relationships/diagramLayout" Target="../diagrams/layout41.xml"/></Relationships>
</file>

<file path=ppt/slides/_rels/slide27.xml.rels><?xml version="1.0" encoding="UTF-8" standalone="yes"?>
<Relationships xmlns="http://schemas.openxmlformats.org/package/2006/relationships"><Relationship Id="rId8" Type="http://schemas.openxmlformats.org/officeDocument/2006/relationships/diagramData" Target="../diagrams/data43.xml"/><Relationship Id="rId3" Type="http://schemas.openxmlformats.org/officeDocument/2006/relationships/diagramData" Target="../diagrams/data42.xml"/><Relationship Id="rId7" Type="http://schemas.microsoft.com/office/2007/relationships/diagramDrawing" Target="../diagrams/drawing42.xml"/><Relationship Id="rId12" Type="http://schemas.microsoft.com/office/2007/relationships/diagramDrawing" Target="../diagrams/drawing43.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42.xml"/><Relationship Id="rId11" Type="http://schemas.openxmlformats.org/officeDocument/2006/relationships/diagramColors" Target="../diagrams/colors43.xml"/><Relationship Id="rId5" Type="http://schemas.openxmlformats.org/officeDocument/2006/relationships/diagramQuickStyle" Target="../diagrams/quickStyle42.xml"/><Relationship Id="rId10" Type="http://schemas.openxmlformats.org/officeDocument/2006/relationships/diagramQuickStyle" Target="../diagrams/quickStyle43.xml"/><Relationship Id="rId4" Type="http://schemas.openxmlformats.org/officeDocument/2006/relationships/diagramLayout" Target="../diagrams/layout42.xml"/><Relationship Id="rId9" Type="http://schemas.openxmlformats.org/officeDocument/2006/relationships/diagramLayout" Target="../diagrams/layout43.xml"/></Relationships>
</file>

<file path=ppt/slides/_rels/slide28.xml.rels><?xml version="1.0" encoding="UTF-8" standalone="yes"?>
<Relationships xmlns="http://schemas.openxmlformats.org/package/2006/relationships"><Relationship Id="rId8" Type="http://schemas.openxmlformats.org/officeDocument/2006/relationships/hyperlink" Target="http://www.centerii.org/" TargetMode="External"/><Relationship Id="rId3" Type="http://schemas.openxmlformats.org/officeDocument/2006/relationships/diagramData" Target="../diagrams/data44.xml"/><Relationship Id="rId7" Type="http://schemas.microsoft.com/office/2007/relationships/diagramDrawing" Target="../diagrams/drawing4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44.xml"/><Relationship Id="rId5" Type="http://schemas.openxmlformats.org/officeDocument/2006/relationships/diagramQuickStyle" Target="../diagrams/quickStyle44.xml"/><Relationship Id="rId4" Type="http://schemas.openxmlformats.org/officeDocument/2006/relationships/diagramLayout" Target="../diagrams/layout44.xml"/><Relationship Id="rId9" Type="http://schemas.openxmlformats.org/officeDocument/2006/relationships/hyperlink" Target="http://www.cps.edu/Pages/Schoolclosingguidelines.asp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www.darden.virginia.edu/uploadedFiles/Centers_of_Excellence/PLE/VSTSP_%20Executive_%20Summary.pdf" TargetMode="External"/><Relationship Id="rId3" Type="http://schemas.openxmlformats.org/officeDocument/2006/relationships/diagramData" Target="../diagrams/data45.xml"/><Relationship Id="rId7" Type="http://schemas.microsoft.com/office/2007/relationships/diagramDrawing" Target="../diagrams/drawing45.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45.xml"/><Relationship Id="rId5" Type="http://schemas.openxmlformats.org/officeDocument/2006/relationships/diagramQuickStyle" Target="../diagrams/quickStyle45.xml"/><Relationship Id="rId4" Type="http://schemas.openxmlformats.org/officeDocument/2006/relationships/diagramLayout" Target="../diagrams/layout45.xml"/><Relationship Id="rId9" Type="http://schemas.openxmlformats.org/officeDocument/2006/relationships/hyperlink" Target="http://www.centerii.org/surve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centeri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hyperlink" Target="http://www.centerii.org/" TargetMode="External"/><Relationship Id="rId3" Type="http://schemas.openxmlformats.org/officeDocument/2006/relationships/diagramData" Target="../diagrams/data46.xml"/><Relationship Id="rId7" Type="http://schemas.microsoft.com/office/2007/relationships/diagramDrawing" Target="../diagrams/drawing46.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46.xml"/><Relationship Id="rId5" Type="http://schemas.openxmlformats.org/officeDocument/2006/relationships/diagramQuickStyle" Target="../diagrams/quickStyle46.xml"/><Relationship Id="rId4" Type="http://schemas.openxmlformats.org/officeDocument/2006/relationships/diagramLayout" Target="../diagrams/layout46.xml"/><Relationship Id="rId9" Type="http://schemas.openxmlformats.org/officeDocument/2006/relationships/hyperlink" Target="http://www.qualitycharters.org/files/pub&#173;lic/Start_Fresh_Book_2.pdf"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www.pps.k12.pa.us/143110112993329507/site/default.asp" TargetMode="External"/><Relationship Id="rId3" Type="http://schemas.openxmlformats.org/officeDocument/2006/relationships/diagramData" Target="../diagrams/data47.xml"/><Relationship Id="rId7" Type="http://schemas.microsoft.com/office/2007/relationships/diagramDrawing" Target="../diagrams/drawing47.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47.xml"/><Relationship Id="rId11" Type="http://schemas.openxmlformats.org/officeDocument/2006/relationships/hyperlink" Target="http://www.centerii.org/survey" TargetMode="External"/><Relationship Id="rId5" Type="http://schemas.openxmlformats.org/officeDocument/2006/relationships/diagramQuickStyle" Target="../diagrams/quickStyle47.xml"/><Relationship Id="rId10" Type="http://schemas.openxmlformats.org/officeDocument/2006/relationships/hyperlink" Target="http://www.centerii.org/" TargetMode="External"/><Relationship Id="rId4" Type="http://schemas.openxmlformats.org/officeDocument/2006/relationships/diagramLayout" Target="../diagrams/layout47.xml"/><Relationship Id="rId9" Type="http://schemas.openxmlformats.org/officeDocument/2006/relationships/hyperlink" Target="http://www.pps.k12.pa.us/14311084145448813/site/default.asp" TargetMode="Externa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48.xml"/><Relationship Id="rId7" Type="http://schemas.microsoft.com/office/2007/relationships/diagramDrawing" Target="../diagrams/drawing48.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48.xml"/><Relationship Id="rId5" Type="http://schemas.openxmlformats.org/officeDocument/2006/relationships/diagramQuickStyle" Target="../diagrams/quickStyle48.xml"/><Relationship Id="rId4" Type="http://schemas.openxmlformats.org/officeDocument/2006/relationships/diagramLayout" Target="../diagrams/layout48.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447800"/>
            <a:ext cx="6477000" cy="1447800"/>
          </a:xfrm>
        </p:spPr>
        <p:txBody>
          <a:bodyPr/>
          <a:lstStyle/>
          <a:p>
            <a:pPr algn="ctr" eaLnBrk="1" hangingPunct="1">
              <a:defRPr/>
            </a:pPr>
            <a:r>
              <a:rPr lang="en-US" sz="3200" b="1" dirty="0" smtClean="0"/>
              <a:t>Communicating about </a:t>
            </a:r>
            <a:br>
              <a:rPr lang="en-US" sz="3200" b="1" dirty="0" smtClean="0"/>
            </a:br>
            <a:r>
              <a:rPr lang="en-US" sz="3200" b="1" dirty="0" smtClean="0"/>
              <a:t>school reform</a:t>
            </a:r>
            <a:endParaRPr lang="en-US" sz="3200" dirty="0"/>
          </a:p>
        </p:txBody>
      </p:sp>
      <p:pic>
        <p:nvPicPr>
          <p:cNvPr id="14338" name="Picture 4" descr="nnssil"/>
          <p:cNvPicPr>
            <a:picLocks noChangeAspect="1" noChangeArrowheads="1"/>
          </p:cNvPicPr>
          <p:nvPr/>
        </p:nvPicPr>
        <p:blipFill>
          <a:blip r:embed="rId3" cstate="print"/>
          <a:srcRect/>
          <a:stretch>
            <a:fillRect/>
          </a:stretch>
        </p:blipFill>
        <p:spPr bwMode="auto">
          <a:xfrm>
            <a:off x="0" y="0"/>
            <a:ext cx="9144000" cy="1208088"/>
          </a:xfrm>
          <a:prstGeom prst="rect">
            <a:avLst/>
          </a:prstGeom>
          <a:noFill/>
          <a:ln w="9525">
            <a:noFill/>
            <a:miter lim="800000"/>
            <a:headEnd/>
            <a:tailEnd/>
          </a:ln>
        </p:spPr>
      </p:pic>
      <p:sp>
        <p:nvSpPr>
          <p:cNvPr id="14339" name="Rectangle 4"/>
          <p:cNvSpPr>
            <a:spLocks noChangeArrowheads="1"/>
          </p:cNvSpPr>
          <p:nvPr/>
        </p:nvSpPr>
        <p:spPr bwMode="auto">
          <a:xfrm>
            <a:off x="1295400" y="3581400"/>
            <a:ext cx="6553200" cy="1784350"/>
          </a:xfrm>
          <a:prstGeom prst="rect">
            <a:avLst/>
          </a:prstGeom>
          <a:noFill/>
          <a:ln w="9525">
            <a:noFill/>
            <a:miter lim="800000"/>
            <a:headEnd/>
            <a:tailEnd/>
          </a:ln>
        </p:spPr>
        <p:txBody>
          <a:bodyPr>
            <a:spAutoFit/>
          </a:bodyPr>
          <a:lstStyle/>
          <a:p>
            <a:pPr algn="ctr"/>
            <a:r>
              <a:rPr lang="en-US" sz="2200" dirty="0">
                <a:cs typeface="Arial" charset="0"/>
              </a:rPr>
              <a:t>A webinar series prepared by the </a:t>
            </a:r>
            <a:r>
              <a:rPr lang="en-US" sz="2200" b="1" dirty="0">
                <a:cs typeface="Arial" charset="0"/>
              </a:rPr>
              <a:t>Center on Innovation &amp; Improvement </a:t>
            </a:r>
            <a:r>
              <a:rPr lang="en-US" sz="2200" dirty="0">
                <a:cs typeface="Arial" charset="0"/>
              </a:rPr>
              <a:t>for use by the regional comprehensive centers and state education agencies to inform local education agencies.</a:t>
            </a:r>
          </a:p>
        </p:txBody>
      </p:sp>
      <p:pic>
        <p:nvPicPr>
          <p:cNvPr id="14340" name="Picture 10" descr="CenterII logo"/>
          <p:cNvPicPr>
            <a:picLocks noChangeAspect="1" noChangeArrowheads="1"/>
          </p:cNvPicPr>
          <p:nvPr/>
        </p:nvPicPr>
        <p:blipFill>
          <a:blip r:embed="rId4" cstate="print"/>
          <a:srcRect/>
          <a:stretch>
            <a:fillRect/>
          </a:stretch>
        </p:blipFill>
        <p:spPr bwMode="auto">
          <a:xfrm>
            <a:off x="5943600" y="6110288"/>
            <a:ext cx="2971800" cy="557212"/>
          </a:xfrm>
          <a:prstGeom prst="rect">
            <a:avLst/>
          </a:prstGeom>
          <a:noFill/>
          <a:ln w="9525">
            <a:noFill/>
            <a:miter lim="800000"/>
            <a:headEnd/>
            <a:tailEnd/>
          </a:ln>
        </p:spPr>
      </p:pic>
      <p:pic>
        <p:nvPicPr>
          <p:cNvPr id="14341" name="Picture 11" descr="CCSSO_full_color"/>
          <p:cNvPicPr>
            <a:picLocks noChangeAspect="1" noChangeArrowheads="1"/>
          </p:cNvPicPr>
          <p:nvPr/>
        </p:nvPicPr>
        <p:blipFill>
          <a:blip r:embed="rId5" cstate="print"/>
          <a:srcRect/>
          <a:stretch>
            <a:fillRect/>
          </a:stretch>
        </p:blipFill>
        <p:spPr bwMode="auto">
          <a:xfrm>
            <a:off x="3200400" y="6096000"/>
            <a:ext cx="1066800" cy="568325"/>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762000" y="152400"/>
          <a:ext cx="7927848"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152400" y="6248400"/>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32772" name="Date Placeholder 2"/>
          <p:cNvSpPr txBox="1">
            <a:spLocks noGrp="1"/>
          </p:cNvSpPr>
          <p:nvPr/>
        </p:nvSpPr>
        <p:spPr bwMode="auto">
          <a:xfrm>
            <a:off x="8001000" y="6248400"/>
            <a:ext cx="10668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9B8B04B9-1513-48F4-B599-0B4F6A610A0F}"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10</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quarter" idx="1"/>
          </p:nvPr>
        </p:nvGraphicFramePr>
        <p:xfrm>
          <a:off x="618998" y="1689100"/>
          <a:ext cx="8153400" cy="4648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34820" name="Date Placeholder 2"/>
          <p:cNvSpPr txBox="1">
            <a:spLocks noGrp="1"/>
          </p:cNvSpPr>
          <p:nvPr/>
        </p:nvSpPr>
        <p:spPr bwMode="auto">
          <a:xfrm>
            <a:off x="8077200" y="6477000"/>
            <a:ext cx="10668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D577A01A-08B6-4AAD-9B1F-81253E07BB46}"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11</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152400" y="6248400"/>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36868" name="Date Placeholder 2"/>
          <p:cNvSpPr txBox="1">
            <a:spLocks noGrp="1"/>
          </p:cNvSpPr>
          <p:nvPr/>
        </p:nvSpPr>
        <p:spPr bwMode="auto">
          <a:xfrm>
            <a:off x="8001000" y="6248400"/>
            <a:ext cx="10668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841A2F9C-A4E4-4C4C-9565-8D94DA0D7BBE}"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12</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3"/>
          <p:cNvGraphicFramePr>
            <a:graphicFrameLocks noGrp="1"/>
          </p:cNvGraphicFramePr>
          <p:nvPr>
            <p:ph sz="quarter" idx="1"/>
          </p:nvPr>
        </p:nvGraphicFramePr>
        <p:xfrm>
          <a:off x="533400" y="1600200"/>
          <a:ext cx="8153400" cy="4114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915" name="Rectangle 6"/>
          <p:cNvSpPr>
            <a:spLocks noChangeArrowheads="1"/>
          </p:cNvSpPr>
          <p:nvPr/>
        </p:nvSpPr>
        <p:spPr bwMode="auto">
          <a:xfrm>
            <a:off x="533400" y="5486400"/>
            <a:ext cx="8153400" cy="923925"/>
          </a:xfrm>
          <a:prstGeom prst="rect">
            <a:avLst/>
          </a:prstGeom>
          <a:noFill/>
          <a:ln w="9525">
            <a:noFill/>
            <a:miter lim="800000"/>
            <a:headEnd/>
            <a:tailEnd/>
          </a:ln>
        </p:spPr>
        <p:txBody>
          <a:bodyPr>
            <a:spAutoFit/>
          </a:bodyPr>
          <a:lstStyle/>
          <a:p>
            <a:r>
              <a:rPr lang="en-US" i="1" dirty="0">
                <a:solidFill>
                  <a:srgbClr xmlns:mc="http://schemas.openxmlformats.org/markup-compatibility/2006" xmlns:a14="http://schemas.microsoft.com/office/drawing/2010/main" val="000000" mc:Ignorable=""/>
                </a:solidFill>
                <a:latin typeface="Tw Cen MT" pitchFamily="34" charset="0"/>
              </a:rPr>
              <a:t>“The community </a:t>
            </a:r>
            <a:r>
              <a:rPr lang="en-US" i="1" dirty="0" smtClean="0">
                <a:solidFill>
                  <a:srgbClr xmlns:mc="http://schemas.openxmlformats.org/markup-compatibility/2006" xmlns:a14="http://schemas.microsoft.com/office/drawing/2010/main" val="000000" mc:Ignorable=""/>
                </a:solidFill>
                <a:latin typeface="Tw Cen MT" pitchFamily="34" charset="0"/>
              </a:rPr>
              <a:t>. . . can </a:t>
            </a:r>
            <a:r>
              <a:rPr lang="en-US" i="1" dirty="0">
                <a:solidFill>
                  <a:srgbClr xmlns:mc="http://schemas.openxmlformats.org/markup-compatibility/2006" xmlns:a14="http://schemas.microsoft.com/office/drawing/2010/main" val="000000" mc:Ignorable=""/>
                </a:solidFill>
                <a:latin typeface="Tw Cen MT" pitchFamily="34" charset="0"/>
              </a:rPr>
              <a:t>play a pivotal role in supporting or undermining efforts to turn around a </a:t>
            </a:r>
            <a:r>
              <a:rPr lang="en-US" i="1" dirty="0" smtClean="0">
                <a:solidFill>
                  <a:srgbClr xmlns:mc="http://schemas.openxmlformats.org/markup-compatibility/2006" xmlns:a14="http://schemas.microsoft.com/office/drawing/2010/main" val="000000" mc:Ignorable=""/>
                </a:solidFill>
                <a:latin typeface="Tw Cen MT" pitchFamily="34" charset="0"/>
              </a:rPr>
              <a:t>school. . . Districts </a:t>
            </a:r>
            <a:r>
              <a:rPr lang="en-US" i="1" dirty="0">
                <a:solidFill>
                  <a:srgbClr xmlns:mc="http://schemas.openxmlformats.org/markup-compatibility/2006" xmlns:a14="http://schemas.microsoft.com/office/drawing/2010/main" val="000000" mc:Ignorable=""/>
                </a:solidFill>
                <a:latin typeface="Tw Cen MT" pitchFamily="34" charset="0"/>
              </a:rPr>
              <a:t>should consider how best to engage the surrounding community.” </a:t>
            </a:r>
            <a:r>
              <a:rPr lang="en-US" dirty="0">
                <a:solidFill>
                  <a:srgbClr xmlns:mc="http://schemas.openxmlformats.org/markup-compatibility/2006" xmlns:a14="http://schemas.microsoft.com/office/drawing/2010/main" val="000000" mc:Ignorable=""/>
                </a:solidFill>
                <a:latin typeface="Tw Cen MT" pitchFamily="34" charset="0"/>
              </a:rPr>
              <a:t>(Public Impact, 2007, </a:t>
            </a:r>
            <a:r>
              <a:rPr lang="en-US" dirty="0" smtClean="0">
                <a:solidFill>
                  <a:srgbClr xmlns:mc="http://schemas.openxmlformats.org/markup-compatibility/2006" xmlns:a14="http://schemas.microsoft.com/office/drawing/2010/main" val="000000" mc:Ignorable=""/>
                </a:solidFill>
                <a:latin typeface="Tw Cen MT" pitchFamily="34" charset="0"/>
              </a:rPr>
              <a:t>p. 12</a:t>
            </a:r>
            <a:r>
              <a:rPr lang="en-US" dirty="0">
                <a:solidFill>
                  <a:srgbClr xmlns:mc="http://schemas.openxmlformats.org/markup-compatibility/2006" xmlns:a14="http://schemas.microsoft.com/office/drawing/2010/main" val="000000" mc:Ignorable=""/>
                </a:solidFill>
                <a:latin typeface="Tw Cen MT" pitchFamily="34" charset="0"/>
              </a:rPr>
              <a:t>)</a:t>
            </a: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38917" name="Date Placeholder 2"/>
          <p:cNvSpPr txBox="1">
            <a:spLocks noGrp="1"/>
          </p:cNvSpPr>
          <p:nvPr/>
        </p:nvSpPr>
        <p:spPr bwMode="auto">
          <a:xfrm>
            <a:off x="8001000" y="6477000"/>
            <a:ext cx="11430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A9177153-075B-4321-9089-C26B9D4215D5}"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13</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quarter" idx="1"/>
          </p:nvPr>
        </p:nvGraphicFramePr>
        <p:xfrm>
          <a:off x="838200" y="1600200"/>
          <a:ext cx="8001000" cy="441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963" name="Rectangle 8"/>
          <p:cNvSpPr>
            <a:spLocks noChangeArrowheads="1"/>
          </p:cNvSpPr>
          <p:nvPr/>
        </p:nvSpPr>
        <p:spPr bwMode="auto">
          <a:xfrm>
            <a:off x="304800" y="5170488"/>
            <a:ext cx="5486400" cy="1077912"/>
          </a:xfrm>
          <a:prstGeom prst="rect">
            <a:avLst/>
          </a:prstGeom>
          <a:noFill/>
          <a:ln w="9525">
            <a:noFill/>
            <a:miter lim="800000"/>
            <a:headEnd/>
            <a:tailEnd/>
          </a:ln>
        </p:spPr>
        <p:txBody>
          <a:bodyPr>
            <a:spAutoFit/>
          </a:bodyPr>
          <a:lstStyle/>
          <a:p>
            <a:r>
              <a:rPr lang="en-US" sz="1600" i="1" dirty="0">
                <a:solidFill>
                  <a:srgbClr xmlns:mc="http://schemas.openxmlformats.org/markup-compatibility/2006" xmlns:a14="http://schemas.microsoft.com/office/drawing/2010/main" val="000308" mc:Ignorable=""/>
                </a:solidFill>
                <a:latin typeface="Tw Cen MT" pitchFamily="34" charset="0"/>
              </a:rPr>
              <a:t>“[One superintendent] apologized that the district had, for years, provided their community’s children with such a substandard </a:t>
            </a:r>
            <a:r>
              <a:rPr lang="en-US" sz="1600" i="1" dirty="0" smtClean="0">
                <a:solidFill>
                  <a:srgbClr xmlns:mc="http://schemas.openxmlformats.org/markup-compatibility/2006" xmlns:a14="http://schemas.microsoft.com/office/drawing/2010/main" val="000308" mc:Ignorable=""/>
                </a:solidFill>
                <a:latin typeface="Tw Cen MT" pitchFamily="34" charset="0"/>
              </a:rPr>
              <a:t>education. He </a:t>
            </a:r>
            <a:r>
              <a:rPr lang="en-US" sz="1600" i="1" dirty="0">
                <a:solidFill>
                  <a:srgbClr xmlns:mc="http://schemas.openxmlformats.org/markup-compatibility/2006" xmlns:a14="http://schemas.microsoft.com/office/drawing/2010/main" val="000308" mc:Ignorable=""/>
                </a:solidFill>
                <a:latin typeface="Tw Cen MT" pitchFamily="34" charset="0"/>
              </a:rPr>
              <a:t>took responsibility for the district’s poor performance and pledged to do a better job” </a:t>
            </a:r>
            <a:r>
              <a:rPr lang="en-US" sz="1600" dirty="0">
                <a:solidFill>
                  <a:srgbClr xmlns:mc="http://schemas.openxmlformats.org/markup-compatibility/2006" xmlns:a14="http://schemas.microsoft.com/office/drawing/2010/main" val="000308" mc:Ignorable=""/>
                </a:solidFill>
                <a:latin typeface="Tw Cen MT" pitchFamily="34" charset="0"/>
              </a:rPr>
              <a:t>(Steiner, 2009, </a:t>
            </a:r>
            <a:r>
              <a:rPr lang="en-US" sz="1600" dirty="0" smtClean="0">
                <a:solidFill>
                  <a:srgbClr xmlns:mc="http://schemas.openxmlformats.org/markup-compatibility/2006" xmlns:a14="http://schemas.microsoft.com/office/drawing/2010/main" val="000308" mc:Ignorable=""/>
                </a:solidFill>
                <a:latin typeface="Tw Cen MT" pitchFamily="34" charset="0"/>
              </a:rPr>
              <a:t>p. 20)</a:t>
            </a:r>
            <a:r>
              <a:rPr lang="en-US" sz="1600" i="1" dirty="0" smtClean="0">
                <a:solidFill>
                  <a:srgbClr xmlns:mc="http://schemas.openxmlformats.org/markup-compatibility/2006" xmlns:a14="http://schemas.microsoft.com/office/drawing/2010/main" val="000308" mc:Ignorable=""/>
                </a:solidFill>
                <a:latin typeface="Tw Cen MT" pitchFamily="34" charset="0"/>
              </a:rPr>
              <a:t>. </a:t>
            </a:r>
            <a:endParaRPr lang="en-US" sz="1600" dirty="0">
              <a:solidFill>
                <a:srgbClr xmlns:mc="http://schemas.openxmlformats.org/markup-compatibility/2006" xmlns:a14="http://schemas.microsoft.com/office/drawing/2010/main" val="000308" mc:Ignorable=""/>
              </a:solidFill>
              <a:latin typeface="Tw Cen MT" pitchFamily="34" charset="0"/>
            </a:endParaRP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40965" name="Date Placeholder 2"/>
          <p:cNvSpPr txBox="1">
            <a:spLocks noGrp="1"/>
          </p:cNvSpPr>
          <p:nvPr/>
        </p:nvSpPr>
        <p:spPr bwMode="auto">
          <a:xfrm>
            <a:off x="8077200" y="6553200"/>
            <a:ext cx="1066800" cy="3048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BF58D883-DB68-4F93-8B60-A2309B1F813D}"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14</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sz="quarter" idx="1"/>
          </p:nvPr>
        </p:nvGraphicFramePr>
        <p:xfrm>
          <a:off x="228600" y="1600200"/>
          <a:ext cx="8686800" cy="3962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3011" name="Rectangle 5"/>
          <p:cNvSpPr>
            <a:spLocks noChangeArrowheads="1"/>
          </p:cNvSpPr>
          <p:nvPr/>
        </p:nvSpPr>
        <p:spPr bwMode="auto">
          <a:xfrm>
            <a:off x="304800" y="4876800"/>
            <a:ext cx="8534400" cy="1570038"/>
          </a:xfrm>
          <a:prstGeom prst="rect">
            <a:avLst/>
          </a:prstGeom>
          <a:noFill/>
          <a:ln w="9525">
            <a:noFill/>
            <a:miter lim="800000"/>
            <a:headEnd/>
            <a:tailEnd/>
          </a:ln>
        </p:spPr>
        <p:txBody>
          <a:bodyPr>
            <a:spAutoFit/>
          </a:bodyPr>
          <a:lstStyle/>
          <a:p>
            <a:r>
              <a:rPr lang="en-US" sz="1600" i="1" dirty="0">
                <a:solidFill>
                  <a:srgbClr xmlns:mc="http://schemas.openxmlformats.org/markup-compatibility/2006" xmlns:a14="http://schemas.microsoft.com/office/drawing/2010/main" val="000104" mc:Ignorable=""/>
                </a:solidFill>
                <a:latin typeface="Tw Cen MT" pitchFamily="34" charset="0"/>
              </a:rPr>
              <a:t>“The districts worked proactively to develop a communications strategy that would both enable the board and district to remain unified during the difficult days ahead, and that would clearly explain to the public their rationale for selecting particular </a:t>
            </a:r>
            <a:r>
              <a:rPr lang="en-US" sz="1600" i="1" dirty="0" smtClean="0">
                <a:solidFill>
                  <a:srgbClr xmlns:mc="http://schemas.openxmlformats.org/markup-compatibility/2006" xmlns:a14="http://schemas.microsoft.com/office/drawing/2010/main" val="000104" mc:Ignorable=""/>
                </a:solidFill>
                <a:latin typeface="Tw Cen MT" pitchFamily="34" charset="0"/>
              </a:rPr>
              <a:t>schools. Although </a:t>
            </a:r>
            <a:r>
              <a:rPr lang="en-US" sz="1600" i="1" dirty="0">
                <a:solidFill>
                  <a:srgbClr xmlns:mc="http://schemas.openxmlformats.org/markup-compatibility/2006" xmlns:a14="http://schemas.microsoft.com/office/drawing/2010/main" val="000104" mc:Ignorable=""/>
                </a:solidFill>
                <a:latin typeface="Tw Cen MT" pitchFamily="34" charset="0"/>
              </a:rPr>
              <a:t>their efforts did not eliminate public outcry </a:t>
            </a:r>
            <a:r>
              <a:rPr lang="en-US" sz="1600" i="1" dirty="0" smtClean="0">
                <a:solidFill>
                  <a:srgbClr xmlns:mc="http://schemas.openxmlformats.org/markup-compatibility/2006" xmlns:a14="http://schemas.microsoft.com/office/drawing/2010/main" val="000104" mc:Ignorable=""/>
                </a:solidFill>
                <a:latin typeface="Tw Cen MT" pitchFamily="34" charset="0"/>
              </a:rPr>
              <a:t>. . . their </a:t>
            </a:r>
            <a:r>
              <a:rPr lang="en-US" sz="1600" i="1" dirty="0">
                <a:solidFill>
                  <a:srgbClr xmlns:mc="http://schemas.openxmlformats.org/markup-compatibility/2006" xmlns:a14="http://schemas.microsoft.com/office/drawing/2010/main" val="000104" mc:Ignorable=""/>
                </a:solidFill>
                <a:latin typeface="Tw Cen MT" pitchFamily="34" charset="0"/>
              </a:rPr>
              <a:t>efforts did win enough support to allow the process to go </a:t>
            </a:r>
            <a:r>
              <a:rPr lang="en-US" sz="1600" i="1" dirty="0" smtClean="0">
                <a:solidFill>
                  <a:srgbClr xmlns:mc="http://schemas.openxmlformats.org/markup-compatibility/2006" xmlns:a14="http://schemas.microsoft.com/office/drawing/2010/main" val="000104" mc:Ignorable=""/>
                </a:solidFill>
                <a:latin typeface="Tw Cen MT" pitchFamily="34" charset="0"/>
              </a:rPr>
              <a:t>forward. They </a:t>
            </a:r>
            <a:r>
              <a:rPr lang="en-US" sz="1600" i="1" dirty="0">
                <a:solidFill>
                  <a:srgbClr xmlns:mc="http://schemas.openxmlformats.org/markup-compatibility/2006" xmlns:a14="http://schemas.microsoft.com/office/drawing/2010/main" val="000104" mc:Ignorable=""/>
                </a:solidFill>
                <a:latin typeface="Tw Cen MT" pitchFamily="34" charset="0"/>
              </a:rPr>
              <a:t>used two primary strategies—keeping district officials unified and being transparent about the rationale” </a:t>
            </a:r>
            <a:r>
              <a:rPr lang="en-US" sz="1600" dirty="0">
                <a:solidFill>
                  <a:srgbClr xmlns:mc="http://schemas.openxmlformats.org/markup-compatibility/2006" xmlns:a14="http://schemas.microsoft.com/office/drawing/2010/main" val="000104" mc:Ignorable=""/>
                </a:solidFill>
                <a:latin typeface="Tw Cen MT" pitchFamily="34" charset="0"/>
              </a:rPr>
              <a:t>(Steiner, 2009, </a:t>
            </a:r>
            <a:r>
              <a:rPr lang="en-US" sz="1600" dirty="0" smtClean="0">
                <a:solidFill>
                  <a:srgbClr xmlns:mc="http://schemas.openxmlformats.org/markup-compatibility/2006" xmlns:a14="http://schemas.microsoft.com/office/drawing/2010/main" val="000104" mc:Ignorable=""/>
                </a:solidFill>
                <a:latin typeface="Tw Cen MT" pitchFamily="34" charset="0"/>
              </a:rPr>
              <a:t>p. 18</a:t>
            </a:r>
            <a:r>
              <a:rPr lang="en-US" sz="1600" dirty="0">
                <a:solidFill>
                  <a:srgbClr xmlns:mc="http://schemas.openxmlformats.org/markup-compatibility/2006" xmlns:a14="http://schemas.microsoft.com/office/drawing/2010/main" val="000104" mc:Ignorable=""/>
                </a:solidFill>
                <a:latin typeface="Tw Cen MT" pitchFamily="34" charset="0"/>
              </a:rPr>
              <a:t>).</a:t>
            </a: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43013" name="Date Placeholder 2"/>
          <p:cNvSpPr txBox="1">
            <a:spLocks noGrp="1"/>
          </p:cNvSpPr>
          <p:nvPr/>
        </p:nvSpPr>
        <p:spPr bwMode="auto">
          <a:xfrm>
            <a:off x="8001000" y="6477000"/>
            <a:ext cx="11430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B9A7BCAB-99C4-40F0-A5A7-7D52671ACDAD}"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15</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quarter" idx="1"/>
          </p:nvPr>
        </p:nvGraphicFramePr>
        <p:xfrm>
          <a:off x="612648" y="1600200"/>
          <a:ext cx="8153400" cy="3962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5059" name="Rectangle 4"/>
          <p:cNvSpPr>
            <a:spLocks noChangeArrowheads="1"/>
          </p:cNvSpPr>
          <p:nvPr/>
        </p:nvSpPr>
        <p:spPr bwMode="auto">
          <a:xfrm>
            <a:off x="381000" y="5257800"/>
            <a:ext cx="8382000" cy="1006475"/>
          </a:xfrm>
          <a:prstGeom prst="rect">
            <a:avLst/>
          </a:prstGeom>
          <a:noFill/>
          <a:ln w="9525">
            <a:noFill/>
            <a:miter lim="800000"/>
            <a:headEnd/>
            <a:tailEnd/>
          </a:ln>
        </p:spPr>
        <p:txBody>
          <a:bodyPr>
            <a:spAutoFit/>
          </a:bodyPr>
          <a:lstStyle/>
          <a:p>
            <a:pPr algn="ctr"/>
            <a:r>
              <a:rPr lang="en-US" sz="2000" i="1" dirty="0">
                <a:latin typeface="Tw Cen MT" pitchFamily="34" charset="0"/>
              </a:rPr>
              <a:t>Districts must walk the fine line between acknowledging the</a:t>
            </a:r>
          </a:p>
          <a:p>
            <a:pPr algn="ctr"/>
            <a:r>
              <a:rPr lang="en-US" sz="2000" i="1" dirty="0">
                <a:latin typeface="Tw Cen MT" pitchFamily="34" charset="0"/>
              </a:rPr>
              <a:t>problems with the existing system and how it is failing students, and</a:t>
            </a:r>
          </a:p>
          <a:p>
            <a:pPr algn="ctr"/>
            <a:r>
              <a:rPr lang="en-US" sz="2000" i="1" dirty="0">
                <a:latin typeface="Tw Cen MT" pitchFamily="34" charset="0"/>
              </a:rPr>
              <a:t>Communicating the benefits of the new </a:t>
            </a:r>
            <a:r>
              <a:rPr lang="en-US" sz="2000" i="1" dirty="0" smtClean="0">
                <a:latin typeface="Tw Cen MT" pitchFamily="34" charset="0"/>
              </a:rPr>
              <a:t>system. </a:t>
            </a:r>
            <a:endParaRPr lang="en-US" sz="2000" i="1" dirty="0">
              <a:latin typeface="Tw Cen MT" pitchFamily="34" charset="0"/>
            </a:endParaRP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45061" name="Date Placeholder 2"/>
          <p:cNvSpPr txBox="1">
            <a:spLocks noGrp="1"/>
          </p:cNvSpPr>
          <p:nvPr/>
        </p:nvSpPr>
        <p:spPr bwMode="auto">
          <a:xfrm>
            <a:off x="8001000" y="6553200"/>
            <a:ext cx="1143000" cy="3048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8C767F17-7540-4CE1-AF05-C59489E899EC}"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16</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quarter" idx="1"/>
            <p:extLst>
              <p:ext uri="{D42A27DB-BD31-4B8C-83A1-F6EECF244321}">
                <p14:modId xmlns:p14="http://schemas.microsoft.com/office/powerpoint/2010/main" val="415000027"/>
              </p:ext>
            </p:extLst>
          </p:nvPr>
        </p:nvGraphicFramePr>
        <p:xfrm>
          <a:off x="612648" y="1600200"/>
          <a:ext cx="8153400" cy="3810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7107" name="Rectangle 4"/>
          <p:cNvSpPr>
            <a:spLocks noChangeArrowheads="1"/>
          </p:cNvSpPr>
          <p:nvPr/>
        </p:nvSpPr>
        <p:spPr bwMode="auto">
          <a:xfrm>
            <a:off x="381000" y="5181600"/>
            <a:ext cx="8534400" cy="1006475"/>
          </a:xfrm>
          <a:prstGeom prst="rect">
            <a:avLst/>
          </a:prstGeom>
          <a:noFill/>
          <a:ln w="9525">
            <a:noFill/>
            <a:miter lim="800000"/>
            <a:headEnd/>
            <a:tailEnd/>
          </a:ln>
        </p:spPr>
        <p:txBody>
          <a:bodyPr>
            <a:spAutoFit/>
          </a:bodyPr>
          <a:lstStyle/>
          <a:p>
            <a:r>
              <a:rPr lang="en-US" sz="2000" i="1" dirty="0">
                <a:solidFill>
                  <a:srgbClr xmlns:mc="http://schemas.openxmlformats.org/markup-compatibility/2006" xmlns:a14="http://schemas.microsoft.com/office/drawing/2010/main" val="000000" mc:Ignorable=""/>
                </a:solidFill>
                <a:latin typeface="Tw Cen MT" pitchFamily="34" charset="0"/>
              </a:rPr>
              <a:t>“Being very specific about required steps and the necessary actions to carry them out helps capable staff members make the change, and puts those who do not change on notice” </a:t>
            </a:r>
            <a:r>
              <a:rPr lang="en-US" sz="2000" dirty="0">
                <a:solidFill>
                  <a:srgbClr xmlns:mc="http://schemas.openxmlformats.org/markup-compatibility/2006" xmlns:a14="http://schemas.microsoft.com/office/drawing/2010/main" val="000000" mc:Ignorable=""/>
                </a:solidFill>
                <a:latin typeface="Tw Cen MT" pitchFamily="34" charset="0"/>
              </a:rPr>
              <a:t>(Kowal, Rosch, Hassel, &amp; Hassel, 2009, </a:t>
            </a:r>
            <a:r>
              <a:rPr lang="en-US" sz="2000" dirty="0" smtClean="0">
                <a:solidFill>
                  <a:srgbClr xmlns:mc="http://schemas.openxmlformats.org/markup-compatibility/2006" xmlns:a14="http://schemas.microsoft.com/office/drawing/2010/main" val="000000" mc:Ignorable=""/>
                </a:solidFill>
                <a:latin typeface="Tw Cen MT" pitchFamily="34" charset="0"/>
              </a:rPr>
              <a:t>p. 19</a:t>
            </a:r>
            <a:r>
              <a:rPr lang="en-US" sz="2000" dirty="0">
                <a:solidFill>
                  <a:srgbClr xmlns:mc="http://schemas.openxmlformats.org/markup-compatibility/2006" xmlns:a14="http://schemas.microsoft.com/office/drawing/2010/main" val="000000" mc:Ignorable=""/>
                </a:solidFill>
                <a:latin typeface="Tw Cen MT" pitchFamily="34" charset="0"/>
              </a:rPr>
              <a:t>).</a:t>
            </a: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47109" name="Date Placeholder 2"/>
          <p:cNvSpPr txBox="1">
            <a:spLocks noGrp="1"/>
          </p:cNvSpPr>
          <p:nvPr/>
        </p:nvSpPr>
        <p:spPr bwMode="auto">
          <a:xfrm>
            <a:off x="8077200" y="6477000"/>
            <a:ext cx="10668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44BE16F0-5263-43EA-B344-0916B109C18F}"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17</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quarter" idx="1"/>
          </p:nvPr>
        </p:nvGraphicFramePr>
        <p:xfrm>
          <a:off x="612648" y="1676400"/>
          <a:ext cx="8153400" cy="4495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49155" name="Group 4"/>
          <p:cNvGrpSpPr>
            <a:grpSpLocks/>
          </p:cNvGrpSpPr>
          <p:nvPr/>
        </p:nvGrpSpPr>
        <p:grpSpPr bwMode="auto">
          <a:xfrm>
            <a:off x="3581400" y="4038600"/>
            <a:ext cx="5181600" cy="865188"/>
            <a:chOff x="2968744" y="1295398"/>
            <a:chExt cx="3322308" cy="865792"/>
          </a:xfrm>
        </p:grpSpPr>
        <p:sp>
          <p:nvSpPr>
            <p:cNvPr id="7" name="Round Same Side Corner Rectangle 6"/>
            <p:cNvSpPr/>
            <p:nvPr/>
          </p:nvSpPr>
          <p:spPr>
            <a:xfrm rot="5400000">
              <a:off x="4197002" y="67140"/>
              <a:ext cx="865792" cy="3322308"/>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8" name="Round Same Side Corner Rectangle 4"/>
            <p:cNvSpPr/>
            <p:nvPr/>
          </p:nvSpPr>
          <p:spPr>
            <a:xfrm>
              <a:off x="2968744" y="1338291"/>
              <a:ext cx="3279558" cy="7800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53340" tIns="26670" rIns="53340" bIns="26670" spcCol="1270" anchor="ctr"/>
            <a:lstStyle/>
            <a:p>
              <a:pPr marL="114300" lvl="1" indent="-114300" defTabSz="622300" fontAlgn="auto">
                <a:lnSpc>
                  <a:spcPct val="90000"/>
                </a:lnSpc>
                <a:spcAft>
                  <a:spcPct val="15000"/>
                </a:spcAft>
                <a:buFontTx/>
                <a:buChar char="••"/>
                <a:defRPr/>
              </a:pPr>
              <a:r>
                <a:rPr lang="en-US" dirty="0"/>
                <a:t>systematic and intentional</a:t>
              </a:r>
            </a:p>
            <a:p>
              <a:pPr marL="114300" lvl="1" indent="-114300" defTabSz="622300" fontAlgn="auto">
                <a:lnSpc>
                  <a:spcPct val="90000"/>
                </a:lnSpc>
                <a:spcAft>
                  <a:spcPct val="15000"/>
                </a:spcAft>
                <a:buFontTx/>
                <a:buChar char="••"/>
                <a:defRPr/>
              </a:pPr>
              <a:r>
                <a:rPr lang="en-US" dirty="0"/>
                <a:t>proactive</a:t>
              </a:r>
            </a:p>
            <a:p>
              <a:pPr marL="114300" lvl="1" indent="-114300" defTabSz="622300" fontAlgn="auto">
                <a:lnSpc>
                  <a:spcPct val="90000"/>
                </a:lnSpc>
                <a:spcAft>
                  <a:spcPct val="15000"/>
                </a:spcAft>
                <a:buFontTx/>
                <a:buChar char="••"/>
                <a:defRPr/>
              </a:pPr>
              <a:r>
                <a:rPr lang="en-US" dirty="0"/>
                <a:t>well-executed</a:t>
              </a:r>
            </a:p>
          </p:txBody>
        </p:sp>
      </p:grpSp>
      <p:grpSp>
        <p:nvGrpSpPr>
          <p:cNvPr id="49156" name="Group 8"/>
          <p:cNvGrpSpPr>
            <a:grpSpLocks/>
          </p:cNvGrpSpPr>
          <p:nvPr/>
        </p:nvGrpSpPr>
        <p:grpSpPr bwMode="auto">
          <a:xfrm>
            <a:off x="3581400" y="5181600"/>
            <a:ext cx="5334000" cy="865188"/>
            <a:chOff x="2920595" y="1295398"/>
            <a:chExt cx="3370458" cy="865792"/>
          </a:xfrm>
        </p:grpSpPr>
        <p:sp>
          <p:nvSpPr>
            <p:cNvPr id="10" name="Round Same Side Corner Rectangle 9"/>
            <p:cNvSpPr/>
            <p:nvPr/>
          </p:nvSpPr>
          <p:spPr>
            <a:xfrm rot="5400000">
              <a:off x="4197003" y="67140"/>
              <a:ext cx="865792" cy="3322309"/>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 name="Round Same Side Corner Rectangle 4"/>
            <p:cNvSpPr/>
            <p:nvPr/>
          </p:nvSpPr>
          <p:spPr>
            <a:xfrm>
              <a:off x="2920595" y="1338291"/>
              <a:ext cx="3328327" cy="7800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53340" tIns="26670" rIns="53340" bIns="26670" spcCol="1270" anchor="ctr"/>
            <a:lstStyle/>
            <a:p>
              <a:pPr marL="114300" lvl="1" indent="-114300" defTabSz="622300" fontAlgn="auto">
                <a:lnSpc>
                  <a:spcPct val="90000"/>
                </a:lnSpc>
                <a:spcAft>
                  <a:spcPct val="15000"/>
                </a:spcAft>
                <a:buFontTx/>
                <a:buChar char="••"/>
                <a:defRPr/>
              </a:pPr>
              <a:r>
                <a:rPr lang="en-US" dirty="0"/>
                <a:t>multiple, face-to-face contacts with many people</a:t>
              </a:r>
            </a:p>
          </p:txBody>
        </p:sp>
      </p:gr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49158" name="Date Placeholder 2"/>
          <p:cNvSpPr txBox="1">
            <a:spLocks noGrp="1"/>
          </p:cNvSpPr>
          <p:nvPr/>
        </p:nvSpPr>
        <p:spPr bwMode="auto">
          <a:xfrm>
            <a:off x="8077200" y="6477000"/>
            <a:ext cx="10668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D0933781-016E-4B45-AB8C-DEA1F8796227}"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18</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ctrTitle"/>
          </p:nvPr>
        </p:nvSpPr>
        <p:spPr>
          <a:xfrm>
            <a:off x="685800" y="2057400"/>
            <a:ext cx="7696200" cy="762000"/>
          </a:xfrm>
        </p:spPr>
        <p:txBody>
          <a:bodyPr/>
          <a:lstStyle/>
          <a:p>
            <a:pPr algn="ctr" eaLnBrk="1" hangingPunct="1">
              <a:defRPr/>
            </a:pPr>
            <a:r>
              <a:rPr lang="en-US" b="1" dirty="0" smtClean="0"/>
              <a:t>Part 2: the principal’s role</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533400" y="152400"/>
          <a:ext cx="83058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6" name="Rectangle 3"/>
          <p:cNvSpPr>
            <a:spLocks noGrp="1"/>
          </p:cNvSpPr>
          <p:nvPr>
            <p:ph type="subTitle" idx="1"/>
          </p:nvPr>
        </p:nvSpPr>
        <p:spPr>
          <a:xfrm>
            <a:off x="609600" y="1524000"/>
            <a:ext cx="8153400" cy="1524000"/>
          </a:xfrm>
        </p:spPr>
        <p:txBody>
          <a:bodyPr>
            <a:normAutofit/>
          </a:bodyPr>
          <a:lstStyle/>
          <a:p>
            <a:pPr eaLnBrk="1" fontAlgn="t" hangingPunct="1">
              <a:lnSpc>
                <a:spcPct val="90000"/>
              </a:lnSpc>
              <a:defRPr/>
            </a:pPr>
            <a:r>
              <a:rPr lang="en-US" sz="2800" b="1" u="sng" dirty="0" smtClean="0"/>
              <a:t>Mission</a:t>
            </a:r>
          </a:p>
          <a:p>
            <a:pPr eaLnBrk="1" fontAlgn="t" hangingPunct="1">
              <a:lnSpc>
                <a:spcPct val="90000"/>
              </a:lnSpc>
              <a:defRPr/>
            </a:pPr>
            <a:r>
              <a:rPr lang="en-US" sz="2000" b="1" i="1" dirty="0" smtClean="0"/>
              <a:t>To provide collegial support among state leaders of school improvement to build, utilize and disseminate a robust body of knowledge of professional practices leading to systemic educational change.</a:t>
            </a:r>
          </a:p>
          <a:p>
            <a:pPr eaLnBrk="1" fontAlgn="t" hangingPunct="1">
              <a:lnSpc>
                <a:spcPct val="90000"/>
              </a:lnSpc>
              <a:defRPr/>
            </a:pPr>
            <a:endParaRPr lang="en-US" sz="2000" b="1" i="1" dirty="0" smtClean="0"/>
          </a:p>
        </p:txBody>
      </p:sp>
      <p:pic>
        <p:nvPicPr>
          <p:cNvPr id="16387" name="Picture 4" descr="USMap"/>
          <p:cNvPicPr>
            <a:picLocks noChangeAspect="1" noChangeArrowheads="1"/>
          </p:cNvPicPr>
          <p:nvPr/>
        </p:nvPicPr>
        <p:blipFill>
          <a:blip r:embed="rId8" cstate="print"/>
          <a:srcRect/>
          <a:stretch>
            <a:fillRect/>
          </a:stretch>
        </p:blipFill>
        <p:spPr bwMode="auto">
          <a:xfrm>
            <a:off x="5029200" y="3200400"/>
            <a:ext cx="3581400" cy="2044700"/>
          </a:xfrm>
          <a:prstGeom prst="rect">
            <a:avLst/>
          </a:prstGeom>
          <a:noFill/>
          <a:ln w="9525">
            <a:noFill/>
            <a:miter lim="800000"/>
            <a:headEnd/>
            <a:tailEnd/>
          </a:ln>
        </p:spPr>
      </p:pic>
      <p:sp>
        <p:nvSpPr>
          <p:cNvPr id="16388" name="Text Box 5"/>
          <p:cNvSpPr txBox="1">
            <a:spLocks noChangeArrowheads="1"/>
          </p:cNvSpPr>
          <p:nvPr/>
        </p:nvSpPr>
        <p:spPr bwMode="auto">
          <a:xfrm>
            <a:off x="609600" y="2895600"/>
            <a:ext cx="3902075" cy="2370138"/>
          </a:xfrm>
          <a:prstGeom prst="rect">
            <a:avLst/>
          </a:prstGeom>
          <a:noFill/>
          <a:ln w="9525">
            <a:noFill/>
            <a:miter lim="800000"/>
            <a:headEnd/>
            <a:tailEnd/>
          </a:ln>
        </p:spPr>
        <p:txBody>
          <a:bodyPr>
            <a:spAutoFit/>
          </a:bodyPr>
          <a:lstStyle/>
          <a:p>
            <a:r>
              <a:rPr lang="en-US" sz="2800" b="1" u="sng" dirty="0">
                <a:latin typeface="Tw Cen MT" pitchFamily="34" charset="0"/>
              </a:rPr>
              <a:t>Membership</a:t>
            </a:r>
          </a:p>
          <a:p>
            <a:pPr>
              <a:buClr>
                <a:schemeClr val="hlink"/>
              </a:buClr>
              <a:buFont typeface="Wingdings" pitchFamily="2" charset="2"/>
              <a:buChar char="¨"/>
            </a:pPr>
            <a:r>
              <a:rPr lang="en-US" sz="2000" b="1" i="1" dirty="0">
                <a:latin typeface="Tw Cen MT" pitchFamily="34" charset="0"/>
              </a:rPr>
              <a:t>  50+ SEAs and territories</a:t>
            </a:r>
          </a:p>
          <a:p>
            <a:pPr>
              <a:buClr>
                <a:schemeClr val="hlink"/>
              </a:buClr>
              <a:buFont typeface="Wingdings" pitchFamily="2" charset="2"/>
              <a:buChar char="¨"/>
            </a:pPr>
            <a:r>
              <a:rPr lang="en-US" sz="2000" b="1" i="1" dirty="0">
                <a:latin typeface="Tw Cen MT" pitchFamily="34" charset="0"/>
              </a:rPr>
              <a:t>  16 Regional Comprehensive</a:t>
            </a:r>
          </a:p>
          <a:p>
            <a:pPr>
              <a:buClr>
                <a:schemeClr val="hlink"/>
              </a:buClr>
              <a:buFont typeface="Wingdings" pitchFamily="2" charset="2"/>
              <a:buNone/>
            </a:pPr>
            <a:r>
              <a:rPr lang="en-US" sz="2000" b="1" i="1" dirty="0">
                <a:latin typeface="Tw Cen MT" pitchFamily="34" charset="0"/>
              </a:rPr>
              <a:t>       Centers (RCCs)  &amp; 5 Content</a:t>
            </a:r>
          </a:p>
          <a:p>
            <a:pPr>
              <a:buClr>
                <a:schemeClr val="hlink"/>
              </a:buClr>
              <a:buFont typeface="Wingdings" pitchFamily="2" charset="2"/>
              <a:buNone/>
            </a:pPr>
            <a:r>
              <a:rPr lang="en-US" sz="2000" b="1" i="1" dirty="0">
                <a:latin typeface="Tw Cen MT" pitchFamily="34" charset="0"/>
              </a:rPr>
              <a:t>       Centers</a:t>
            </a:r>
          </a:p>
          <a:p>
            <a:pPr>
              <a:buClr>
                <a:schemeClr val="hlink"/>
              </a:buClr>
              <a:buFont typeface="Wingdings" pitchFamily="2" charset="2"/>
              <a:buChar char="¨"/>
            </a:pPr>
            <a:r>
              <a:rPr lang="en-US" sz="2000" b="1" i="1" dirty="0">
                <a:latin typeface="Tw Cen MT" pitchFamily="34" charset="0"/>
              </a:rPr>
              <a:t>  CII &amp; CCSSO as administrative</a:t>
            </a:r>
          </a:p>
          <a:p>
            <a:pPr>
              <a:buClr>
                <a:schemeClr val="hlink"/>
              </a:buClr>
              <a:buFont typeface="Wingdings" pitchFamily="2" charset="2"/>
              <a:buNone/>
            </a:pPr>
            <a:r>
              <a:rPr lang="en-US" sz="2000" b="1" i="1" dirty="0">
                <a:latin typeface="Tw Cen MT" pitchFamily="34" charset="0"/>
              </a:rPr>
              <a:t>       partners</a:t>
            </a:r>
            <a:endParaRPr lang="en-US" sz="2000" i="1" dirty="0">
              <a:latin typeface="Tw Cen MT" pitchFamily="34" charset="0"/>
            </a:endParaRPr>
          </a:p>
        </p:txBody>
      </p:sp>
      <p:sp>
        <p:nvSpPr>
          <p:cNvPr id="16389" name="Text Box 6"/>
          <p:cNvSpPr txBox="1">
            <a:spLocks noChangeArrowheads="1"/>
          </p:cNvSpPr>
          <p:nvPr/>
        </p:nvSpPr>
        <p:spPr bwMode="auto">
          <a:xfrm>
            <a:off x="1066800" y="5486400"/>
            <a:ext cx="7239000" cy="457200"/>
          </a:xfrm>
          <a:prstGeom prst="rect">
            <a:avLst/>
          </a:prstGeom>
          <a:noFill/>
          <a:ln w="9525">
            <a:noFill/>
            <a:miter lim="800000"/>
            <a:headEnd/>
            <a:tailEnd/>
          </a:ln>
        </p:spPr>
        <p:txBody>
          <a:bodyPr>
            <a:spAutoFit/>
          </a:bodyPr>
          <a:lstStyle/>
          <a:p>
            <a:pPr>
              <a:spcBef>
                <a:spcPct val="50000"/>
              </a:spcBef>
            </a:pPr>
            <a:r>
              <a:rPr lang="en-US" sz="2400" b="1" dirty="0">
                <a:latin typeface="Tw Cen MT" pitchFamily="34" charset="0"/>
              </a:rPr>
              <a:t>For more information: http://www.centerii.org/leaders</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533400" y="152400"/>
          <a:ext cx="82296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3"/>
          <p:cNvGraphicFramePr>
            <a:graphicFrameLocks noGrp="1"/>
          </p:cNvGraphicFramePr>
          <p:nvPr>
            <p:ph sz="quarter" idx="1"/>
          </p:nvPr>
        </p:nvGraphicFramePr>
        <p:xfrm>
          <a:off x="685800" y="2286000"/>
          <a:ext cx="7546848" cy="3581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53252" name="Date Placeholder 2"/>
          <p:cNvSpPr txBox="1">
            <a:spLocks noGrp="1"/>
          </p:cNvSpPr>
          <p:nvPr/>
        </p:nvSpPr>
        <p:spPr bwMode="auto">
          <a:xfrm>
            <a:off x="8001000" y="6477000"/>
            <a:ext cx="11430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32133A96-FDCD-4F61-96AA-1213EBA89C27}"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20</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152400"/>
          <a:ext cx="83058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sz="quarter" idx="1"/>
          </p:nvPr>
        </p:nvGraphicFramePr>
        <p:xfrm>
          <a:off x="261937" y="1530350"/>
          <a:ext cx="8534400" cy="4876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55300" name="Date Placeholder 2"/>
          <p:cNvSpPr txBox="1">
            <a:spLocks noGrp="1"/>
          </p:cNvSpPr>
          <p:nvPr/>
        </p:nvSpPr>
        <p:spPr bwMode="auto">
          <a:xfrm>
            <a:off x="8077200" y="6477000"/>
            <a:ext cx="10668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4104CCD9-B54F-41AB-8FBB-5838C61516DD}"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21</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quarter" idx="1"/>
          </p:nvPr>
        </p:nvGraphicFramePr>
        <p:xfrm>
          <a:off x="612648" y="1600200"/>
          <a:ext cx="8153400" cy="3810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7347" name="Rectangle 4"/>
          <p:cNvSpPr>
            <a:spLocks noChangeArrowheads="1"/>
          </p:cNvSpPr>
          <p:nvPr/>
        </p:nvSpPr>
        <p:spPr bwMode="auto">
          <a:xfrm>
            <a:off x="304800" y="5334000"/>
            <a:ext cx="8534400" cy="1006475"/>
          </a:xfrm>
          <a:prstGeom prst="rect">
            <a:avLst/>
          </a:prstGeom>
          <a:noFill/>
          <a:ln w="9525">
            <a:noFill/>
            <a:miter lim="800000"/>
            <a:headEnd/>
            <a:tailEnd/>
          </a:ln>
        </p:spPr>
        <p:txBody>
          <a:bodyPr>
            <a:spAutoFit/>
          </a:bodyPr>
          <a:lstStyle/>
          <a:p>
            <a:r>
              <a:rPr lang="en-US" sz="2000" i="1" dirty="0">
                <a:solidFill>
                  <a:srgbClr xmlns:mc="http://schemas.openxmlformats.org/markup-compatibility/2006" xmlns:a14="http://schemas.microsoft.com/office/drawing/2010/main" val="000000" mc:Ignorable=""/>
                </a:solidFill>
                <a:latin typeface="Tw Cen MT" pitchFamily="34" charset="0"/>
              </a:rPr>
              <a:t>“Being very specific about required steps and the necessary actions to carry them out helps capable staff members make the change, and puts those who do not change on notice” </a:t>
            </a:r>
            <a:r>
              <a:rPr lang="en-US" sz="2000" dirty="0">
                <a:solidFill>
                  <a:srgbClr xmlns:mc="http://schemas.openxmlformats.org/markup-compatibility/2006" xmlns:a14="http://schemas.microsoft.com/office/drawing/2010/main" val="000000" mc:Ignorable=""/>
                </a:solidFill>
                <a:latin typeface="Tw Cen MT" pitchFamily="34" charset="0"/>
              </a:rPr>
              <a:t>(Kowal, Rosch, Hassel, &amp; Hassel, 2009, </a:t>
            </a:r>
            <a:r>
              <a:rPr lang="en-US" sz="2000" dirty="0" smtClean="0">
                <a:solidFill>
                  <a:srgbClr xmlns:mc="http://schemas.openxmlformats.org/markup-compatibility/2006" xmlns:a14="http://schemas.microsoft.com/office/drawing/2010/main" val="000000" mc:Ignorable=""/>
                </a:solidFill>
                <a:latin typeface="Tw Cen MT" pitchFamily="34" charset="0"/>
              </a:rPr>
              <a:t>p. 19</a:t>
            </a:r>
            <a:r>
              <a:rPr lang="en-US" sz="2000" dirty="0">
                <a:solidFill>
                  <a:srgbClr xmlns:mc="http://schemas.openxmlformats.org/markup-compatibility/2006" xmlns:a14="http://schemas.microsoft.com/office/drawing/2010/main" val="000000" mc:Ignorable=""/>
                </a:solidFill>
                <a:latin typeface="Tw Cen MT" pitchFamily="34" charset="0"/>
              </a:rPr>
              <a:t>).</a:t>
            </a: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57349" name="Date Placeholder 2"/>
          <p:cNvSpPr txBox="1">
            <a:spLocks noGrp="1"/>
          </p:cNvSpPr>
          <p:nvPr/>
        </p:nvSpPr>
        <p:spPr bwMode="auto">
          <a:xfrm>
            <a:off x="8077200" y="6477000"/>
            <a:ext cx="10668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B63620F4-5D00-4441-ACB0-FB11565CCA77}"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22</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quarter" idx="1"/>
          </p:nvPr>
        </p:nvGraphicFramePr>
        <p:xfrm>
          <a:off x="838200" y="1600200"/>
          <a:ext cx="8001000" cy="441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9395" name="Rectangle 8"/>
          <p:cNvSpPr>
            <a:spLocks noChangeArrowheads="1"/>
          </p:cNvSpPr>
          <p:nvPr/>
        </p:nvSpPr>
        <p:spPr bwMode="auto">
          <a:xfrm>
            <a:off x="304800" y="5170488"/>
            <a:ext cx="5486400" cy="831850"/>
          </a:xfrm>
          <a:prstGeom prst="rect">
            <a:avLst/>
          </a:prstGeom>
          <a:noFill/>
          <a:ln w="9525">
            <a:noFill/>
            <a:miter lim="800000"/>
            <a:headEnd/>
            <a:tailEnd/>
          </a:ln>
        </p:spPr>
        <p:txBody>
          <a:bodyPr>
            <a:spAutoFit/>
          </a:bodyPr>
          <a:lstStyle/>
          <a:p>
            <a:r>
              <a:rPr lang="en-US" sz="2400" dirty="0">
                <a:latin typeface="Tw Cen MT" pitchFamily="34" charset="0"/>
              </a:rPr>
              <a:t>“It felt like a new school,” said one teacher (Brinson &amp; Rhim, 2009, </a:t>
            </a:r>
            <a:r>
              <a:rPr lang="en-US" sz="2400" dirty="0" smtClean="0">
                <a:latin typeface="Tw Cen MT" pitchFamily="34" charset="0"/>
              </a:rPr>
              <a:t>p. 34</a:t>
            </a:r>
            <a:r>
              <a:rPr lang="en-US" sz="2400" dirty="0">
                <a:latin typeface="Tw Cen MT" pitchFamily="34" charset="0"/>
              </a:rPr>
              <a:t>).</a:t>
            </a:r>
            <a:endParaRPr lang="en-US" sz="2400" dirty="0">
              <a:solidFill>
                <a:srgbClr xmlns:mc="http://schemas.openxmlformats.org/markup-compatibility/2006" xmlns:a14="http://schemas.microsoft.com/office/drawing/2010/main" val="000308" mc:Ignorable=""/>
              </a:solidFill>
              <a:latin typeface="Tw Cen MT" pitchFamily="34" charset="0"/>
            </a:endParaRPr>
          </a:p>
        </p:txBody>
      </p:sp>
      <p:sp>
        <p:nvSpPr>
          <p:cNvPr id="24579" name="Footer Placeholder 3"/>
          <p:cNvSpPr txBox="1">
            <a:spLocks noGrp="1"/>
          </p:cNvSpPr>
          <p:nvPr/>
        </p:nvSpPr>
        <p:spPr bwMode="auto">
          <a:xfrm>
            <a:off x="152400" y="6248400"/>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59397" name="Date Placeholder 2"/>
          <p:cNvSpPr txBox="1">
            <a:spLocks noGrp="1"/>
          </p:cNvSpPr>
          <p:nvPr/>
        </p:nvSpPr>
        <p:spPr bwMode="auto">
          <a:xfrm>
            <a:off x="8001000" y="6248400"/>
            <a:ext cx="10668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FF23080D-BF9A-447A-AD6E-2FAF94565C08}"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23</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sz="quarter" idx="1"/>
          </p:nvPr>
        </p:nvGraphicFramePr>
        <p:xfrm>
          <a:off x="228600" y="1600200"/>
          <a:ext cx="8686800" cy="3962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1443" name="Rectangle 5"/>
          <p:cNvSpPr>
            <a:spLocks noChangeArrowheads="1"/>
          </p:cNvSpPr>
          <p:nvPr/>
        </p:nvSpPr>
        <p:spPr bwMode="auto">
          <a:xfrm>
            <a:off x="381000" y="4724400"/>
            <a:ext cx="8534400" cy="1570038"/>
          </a:xfrm>
          <a:prstGeom prst="rect">
            <a:avLst/>
          </a:prstGeom>
          <a:noFill/>
          <a:ln w="9525">
            <a:noFill/>
            <a:miter lim="800000"/>
            <a:headEnd/>
            <a:tailEnd/>
          </a:ln>
        </p:spPr>
        <p:txBody>
          <a:bodyPr>
            <a:spAutoFit/>
          </a:bodyPr>
          <a:lstStyle/>
          <a:p>
            <a:r>
              <a:rPr lang="en-US" sz="2400" dirty="0">
                <a:latin typeface="Tw Cen MT" pitchFamily="34" charset="0"/>
              </a:rPr>
              <a:t>Being honest and considerate </a:t>
            </a:r>
            <a:r>
              <a:rPr lang="en-US" sz="2400" i="1" dirty="0">
                <a:latin typeface="Tw Cen MT" pitchFamily="34" charset="0"/>
              </a:rPr>
              <a:t>does not change the resolve of the leader or the necessity of </a:t>
            </a:r>
            <a:r>
              <a:rPr lang="en-US" sz="2400" i="1" dirty="0" smtClean="0">
                <a:latin typeface="Tw Cen MT" pitchFamily="34" charset="0"/>
              </a:rPr>
              <a:t>change</a:t>
            </a:r>
            <a:r>
              <a:rPr lang="en-US" sz="2400" dirty="0" smtClean="0">
                <a:latin typeface="Tw Cen MT" pitchFamily="34" charset="0"/>
              </a:rPr>
              <a:t>. It </a:t>
            </a:r>
            <a:r>
              <a:rPr lang="en-US" sz="2400" dirty="0">
                <a:latin typeface="Tw Cen MT" pitchFamily="34" charset="0"/>
              </a:rPr>
              <a:t>does, however, create an atmosphere that is more likely to support the change effort in the long run.</a:t>
            </a:r>
            <a:endParaRPr lang="en-US" sz="2400" dirty="0">
              <a:solidFill>
                <a:srgbClr xmlns:mc="http://schemas.openxmlformats.org/markup-compatibility/2006" xmlns:a14="http://schemas.microsoft.com/office/drawing/2010/main" val="000104" mc:Ignorable=""/>
              </a:solidFill>
              <a:latin typeface="Tw Cen MT" pitchFamily="34" charset="0"/>
            </a:endParaRP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61445" name="Date Placeholder 2"/>
          <p:cNvSpPr txBox="1">
            <a:spLocks noGrp="1"/>
          </p:cNvSpPr>
          <p:nvPr/>
        </p:nvSpPr>
        <p:spPr bwMode="auto">
          <a:xfrm>
            <a:off x="8077200" y="6553200"/>
            <a:ext cx="1066800" cy="3048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DB7A1E63-4AE1-49CC-B340-41CAE3714BB6}"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24</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quarter" idx="1"/>
          </p:nvPr>
        </p:nvGraphicFramePr>
        <p:xfrm>
          <a:off x="618998" y="1527175"/>
          <a:ext cx="8153400" cy="3962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3491" name="Rectangle 4"/>
          <p:cNvSpPr>
            <a:spLocks noChangeArrowheads="1"/>
          </p:cNvSpPr>
          <p:nvPr/>
        </p:nvSpPr>
        <p:spPr bwMode="auto">
          <a:xfrm>
            <a:off x="381000" y="5410200"/>
            <a:ext cx="8382000" cy="1006475"/>
          </a:xfrm>
          <a:prstGeom prst="rect">
            <a:avLst/>
          </a:prstGeom>
          <a:noFill/>
          <a:ln w="9525">
            <a:noFill/>
            <a:miter lim="800000"/>
            <a:headEnd/>
            <a:tailEnd/>
          </a:ln>
        </p:spPr>
        <p:txBody>
          <a:bodyPr>
            <a:spAutoFit/>
          </a:bodyPr>
          <a:lstStyle/>
          <a:p>
            <a:pPr algn="ctr"/>
            <a:r>
              <a:rPr lang="en-US" sz="2000" dirty="0">
                <a:latin typeface="Tw Cen MT" pitchFamily="34" charset="0"/>
              </a:rPr>
              <a:t>For the community, the school represents the health and future of the </a:t>
            </a:r>
            <a:r>
              <a:rPr lang="en-US" sz="2000" dirty="0" smtClean="0">
                <a:latin typeface="Tw Cen MT" pitchFamily="34" charset="0"/>
              </a:rPr>
              <a:t>neighborhood. For </a:t>
            </a:r>
            <a:r>
              <a:rPr lang="en-US" sz="2000" dirty="0">
                <a:latin typeface="Tw Cen MT" pitchFamily="34" charset="0"/>
              </a:rPr>
              <a:t>parents, it is their hopes and dreams for their children that are at stake.</a:t>
            </a:r>
            <a:endParaRPr lang="en-US" sz="2000" i="1" dirty="0">
              <a:latin typeface="Tw Cen MT" pitchFamily="34" charset="0"/>
            </a:endParaRPr>
          </a:p>
        </p:txBody>
      </p:sp>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63493" name="Date Placeholder 2"/>
          <p:cNvSpPr txBox="1">
            <a:spLocks noGrp="1"/>
          </p:cNvSpPr>
          <p:nvPr/>
        </p:nvSpPr>
        <p:spPr bwMode="auto">
          <a:xfrm>
            <a:off x="8001000" y="6553200"/>
            <a:ext cx="1143000" cy="3048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F7C8AE41-7C7F-4759-9F53-042E197113C2}"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25</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3491" name="Date Placeholder 2"/>
          <p:cNvSpPr>
            <a:spLocks noGrp="1"/>
          </p:cNvSpPr>
          <p:nvPr>
            <p:ph type="dt" sz="quarter" idx="10"/>
          </p:nvPr>
        </p:nvSpPr>
        <p:spPr bwMode="auto">
          <a:xfrm>
            <a:off x="8001000" y="6248400"/>
            <a:ext cx="10668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3/26/2010</a:t>
            </a:r>
          </a:p>
        </p:txBody>
      </p:sp>
      <p:sp>
        <p:nvSpPr>
          <p:cNvPr id="63492"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B108F830-A8DD-472D-93F4-425643EF1A17}" type="slidenum">
              <a:rPr lang="en-US"/>
              <a:pPr>
                <a:defRPr/>
              </a:pPr>
              <a:t>26</a:t>
            </a:fld>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Content Placeholder 7"/>
          <p:cNvGraphicFramePr>
            <a:graphicFrameLocks noGrp="1"/>
          </p:cNvGraphicFramePr>
          <p:nvPr>
            <p:ph sz="quarter" idx="1"/>
          </p:nvPr>
        </p:nvGraphicFramePr>
        <p:xfrm>
          <a:off x="612648" y="1600200"/>
          <a:ext cx="8153400" cy="4495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5539" name="Date Placeholder 2"/>
          <p:cNvSpPr>
            <a:spLocks noGrp="1"/>
          </p:cNvSpPr>
          <p:nvPr>
            <p:ph type="dt" sz="quarter" idx="10"/>
          </p:nvPr>
        </p:nvSpPr>
        <p:spPr bwMode="auto">
          <a:xfrm>
            <a:off x="8001000" y="6248400"/>
            <a:ext cx="10668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3/26/2010</a:t>
            </a:r>
          </a:p>
        </p:txBody>
      </p:sp>
      <p:sp>
        <p:nvSpPr>
          <p:cNvPr id="65540"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231E358E-D71D-4977-A8E3-23E010E4D2B7}" type="slidenum">
              <a:rPr lang="en-US"/>
              <a:pPr>
                <a:defRPr/>
              </a:pPr>
              <a:t>27</a:t>
            </a:fld>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9634" name="Content Placeholder 5"/>
          <p:cNvSpPr>
            <a:spLocks noGrp="1"/>
          </p:cNvSpPr>
          <p:nvPr>
            <p:ph sz="quarter" idx="1"/>
          </p:nvPr>
        </p:nvSpPr>
        <p:spPr>
          <a:xfrm>
            <a:off x="612775" y="1600200"/>
            <a:ext cx="8150225" cy="4495800"/>
          </a:xfrm>
        </p:spPr>
        <p:txBody>
          <a:bodyPr/>
          <a:lstStyle/>
          <a:p>
            <a:pPr eaLnBrk="1" hangingPunct="1"/>
            <a:r>
              <a:rPr lang="en-US" sz="1600" dirty="0" smtClean="0"/>
              <a:t>Beer, M., Eisenstat, </a:t>
            </a:r>
            <a:r>
              <a:rPr lang="en-US" sz="1600" dirty="0" smtClean="0"/>
              <a:t>R. A</a:t>
            </a:r>
            <a:r>
              <a:rPr lang="en-US" sz="1600" dirty="0" smtClean="0"/>
              <a:t>., &amp; Spector, </a:t>
            </a:r>
            <a:r>
              <a:rPr lang="en-US" sz="1600" dirty="0" smtClean="0"/>
              <a:t>B. (</a:t>
            </a:r>
            <a:r>
              <a:rPr lang="en-US" sz="1600" dirty="0" smtClean="0"/>
              <a:t>1990, November- December</a:t>
            </a:r>
            <a:r>
              <a:rPr lang="en-US" sz="1600" dirty="0" smtClean="0"/>
              <a:t>). Why </a:t>
            </a:r>
            <a:r>
              <a:rPr lang="en-US" sz="1600" dirty="0" smtClean="0"/>
              <a:t>change programs don’t produce </a:t>
            </a:r>
            <a:r>
              <a:rPr lang="en-US" sz="1600" dirty="0" smtClean="0"/>
              <a:t>change. </a:t>
            </a:r>
            <a:r>
              <a:rPr lang="en-US" sz="1600" i="1" dirty="0" smtClean="0"/>
              <a:t>Harvard </a:t>
            </a:r>
            <a:r>
              <a:rPr lang="en-US" sz="1600" i="1" dirty="0" smtClean="0"/>
              <a:t>Business Review</a:t>
            </a:r>
            <a:r>
              <a:rPr lang="en-US" sz="1600" dirty="0" smtClean="0"/>
              <a:t>, 34-42.</a:t>
            </a:r>
          </a:p>
          <a:p>
            <a:pPr eaLnBrk="1" hangingPunct="1"/>
            <a:r>
              <a:rPr lang="en-US" sz="1600" dirty="0" smtClean="0"/>
              <a:t>Boyne, </a:t>
            </a:r>
            <a:r>
              <a:rPr lang="en-US" sz="1600" dirty="0" smtClean="0"/>
              <a:t>G.A. (</a:t>
            </a:r>
            <a:r>
              <a:rPr lang="en-US" sz="1600" dirty="0" smtClean="0"/>
              <a:t>2004, April</a:t>
            </a:r>
            <a:r>
              <a:rPr lang="en-US" sz="1600" dirty="0" smtClean="0"/>
              <a:t>). A </a:t>
            </a:r>
            <a:r>
              <a:rPr lang="en-US" sz="1600" dirty="0" smtClean="0"/>
              <a:t>“3Rs” strategy for public service turnaround: Retrenchment, repositioning, and </a:t>
            </a:r>
            <a:r>
              <a:rPr lang="en-US" sz="1600" dirty="0" smtClean="0"/>
              <a:t>reorganization. </a:t>
            </a:r>
            <a:r>
              <a:rPr lang="en-US" sz="1600" i="1" dirty="0" smtClean="0"/>
              <a:t>Public </a:t>
            </a:r>
            <a:r>
              <a:rPr lang="en-US" sz="1600" i="1" dirty="0" smtClean="0"/>
              <a:t>Money &amp; Management</a:t>
            </a:r>
            <a:r>
              <a:rPr lang="en-US" sz="1600" dirty="0" smtClean="0"/>
              <a:t>, 24(2), 97-103.</a:t>
            </a:r>
          </a:p>
          <a:p>
            <a:pPr eaLnBrk="1" hangingPunct="1"/>
            <a:r>
              <a:rPr lang="en-US" sz="1600" dirty="0" smtClean="0"/>
              <a:t>Brenneman, </a:t>
            </a:r>
            <a:r>
              <a:rPr lang="en-US" sz="1600" dirty="0" smtClean="0"/>
              <a:t>G. (</a:t>
            </a:r>
            <a:r>
              <a:rPr lang="en-US" sz="1600" dirty="0" smtClean="0"/>
              <a:t>1998, September-October</a:t>
            </a:r>
            <a:r>
              <a:rPr lang="en-US" sz="1600" dirty="0" smtClean="0"/>
              <a:t>). Right </a:t>
            </a:r>
            <a:r>
              <a:rPr lang="en-US" sz="1600" dirty="0" smtClean="0"/>
              <a:t>away and all at once: How we saved </a:t>
            </a:r>
            <a:r>
              <a:rPr lang="en-US" sz="1600" dirty="0" smtClean="0"/>
              <a:t>Continental. </a:t>
            </a:r>
            <a:r>
              <a:rPr lang="en-US" sz="1600" i="1" dirty="0" smtClean="0"/>
              <a:t>Harvard </a:t>
            </a:r>
            <a:r>
              <a:rPr lang="en-US" sz="1600" i="1" dirty="0" smtClean="0"/>
              <a:t>Business Review</a:t>
            </a:r>
            <a:r>
              <a:rPr lang="en-US" sz="1600" dirty="0" smtClean="0"/>
              <a:t>, 76(5), 162-179.</a:t>
            </a:r>
          </a:p>
          <a:p>
            <a:pPr eaLnBrk="1" hangingPunct="1"/>
            <a:r>
              <a:rPr lang="en-US" sz="1600" dirty="0" smtClean="0"/>
              <a:t>Brinson, D., &amp; Rhim, </a:t>
            </a:r>
            <a:r>
              <a:rPr lang="en-US" sz="1600" dirty="0" smtClean="0"/>
              <a:t>L. M. (</a:t>
            </a:r>
            <a:r>
              <a:rPr lang="en-US" sz="1600" dirty="0" smtClean="0"/>
              <a:t>2009</a:t>
            </a:r>
            <a:r>
              <a:rPr lang="en-US" sz="1600" dirty="0" smtClean="0"/>
              <a:t>). </a:t>
            </a:r>
            <a:r>
              <a:rPr lang="en-US" sz="1600" i="1" dirty="0" smtClean="0"/>
              <a:t>Breaking </a:t>
            </a:r>
            <a:r>
              <a:rPr lang="en-US" sz="1600" i="1" dirty="0" smtClean="0"/>
              <a:t>the habit of low performance: Successful school restructuring </a:t>
            </a:r>
            <a:r>
              <a:rPr lang="en-US" sz="1600" i="1" dirty="0" smtClean="0"/>
              <a:t>stories</a:t>
            </a:r>
            <a:r>
              <a:rPr lang="en-US" sz="1600" dirty="0" smtClean="0"/>
              <a:t>. Retrieved </a:t>
            </a:r>
            <a:r>
              <a:rPr lang="en-US" sz="1600" dirty="0" smtClean="0"/>
              <a:t>from </a:t>
            </a:r>
            <a:r>
              <a:rPr lang="en-US" sz="1600" u="sng" dirty="0" smtClean="0">
                <a:hlinkClick r:id="rId8"/>
              </a:rPr>
              <a:t>http://www.centerii.org/survey</a:t>
            </a:r>
            <a:endParaRPr lang="en-US" sz="1600" dirty="0" smtClean="0"/>
          </a:p>
          <a:p>
            <a:pPr eaLnBrk="1" hangingPunct="1"/>
            <a:r>
              <a:rPr lang="en-US" sz="1600" dirty="0" smtClean="0"/>
              <a:t>Cawelti, G., &amp; Protheroe, </a:t>
            </a:r>
            <a:r>
              <a:rPr lang="en-US" sz="1600" dirty="0" smtClean="0"/>
              <a:t>N. (</a:t>
            </a:r>
            <a:r>
              <a:rPr lang="en-US" sz="1600" dirty="0" smtClean="0"/>
              <a:t>2007</a:t>
            </a:r>
            <a:r>
              <a:rPr lang="en-US" sz="1600" dirty="0" smtClean="0"/>
              <a:t>). The </a:t>
            </a:r>
            <a:r>
              <a:rPr lang="en-US" sz="1600" dirty="0" smtClean="0"/>
              <a:t>school board and central office in district </a:t>
            </a:r>
            <a:r>
              <a:rPr lang="en-US" sz="1600" dirty="0" smtClean="0"/>
              <a:t>improvement. In H. Walberg </a:t>
            </a:r>
            <a:r>
              <a:rPr lang="en-US" sz="1600" dirty="0" smtClean="0"/>
              <a:t>(Ed.), </a:t>
            </a:r>
            <a:r>
              <a:rPr lang="en-US" sz="1600" i="1" dirty="0" smtClean="0"/>
              <a:t>Handbook on Restructuring and Substantial School Improvement </a:t>
            </a:r>
            <a:r>
              <a:rPr lang="en-US" sz="1600" dirty="0" smtClean="0"/>
              <a:t>(</a:t>
            </a:r>
            <a:r>
              <a:rPr lang="en-US" sz="1600" dirty="0" smtClean="0"/>
              <a:t>pp. 29-44). Charlotte</a:t>
            </a:r>
            <a:r>
              <a:rPr lang="en-US" sz="1600" dirty="0" smtClean="0"/>
              <a:t>, NC: Information Age </a:t>
            </a:r>
            <a:r>
              <a:rPr lang="en-US" sz="1600" dirty="0" smtClean="0"/>
              <a:t>Publishing. (</a:t>
            </a:r>
            <a:r>
              <a:rPr lang="en-US" sz="1600" dirty="0" smtClean="0"/>
              <a:t>Also available at </a:t>
            </a:r>
            <a:r>
              <a:rPr lang="en-US" sz="1600" u="sng" dirty="0" smtClean="0">
                <a:hlinkClick r:id="rId8"/>
              </a:rPr>
              <a:t>http://www.centerii.org/survey</a:t>
            </a:r>
            <a:r>
              <a:rPr lang="en-US" sz="1600" dirty="0" smtClean="0"/>
              <a:t>) </a:t>
            </a:r>
          </a:p>
          <a:p>
            <a:pPr eaLnBrk="1" hangingPunct="1"/>
            <a:r>
              <a:rPr lang="en-US" sz="1600" dirty="0" smtClean="0"/>
              <a:t>Charles </a:t>
            </a:r>
            <a:r>
              <a:rPr lang="en-US" sz="1600" dirty="0" smtClean="0"/>
              <a:t>A. Dana Center. (</a:t>
            </a:r>
            <a:r>
              <a:rPr lang="en-US" sz="1600" dirty="0" smtClean="0"/>
              <a:t>1999</a:t>
            </a:r>
            <a:r>
              <a:rPr lang="en-US" sz="1600" dirty="0" smtClean="0"/>
              <a:t>). </a:t>
            </a:r>
            <a:r>
              <a:rPr lang="en-US" sz="1600" i="1" dirty="0" smtClean="0"/>
              <a:t>Hope </a:t>
            </a:r>
            <a:r>
              <a:rPr lang="en-US" sz="1600" i="1" dirty="0" smtClean="0"/>
              <a:t>for urban education: A study of nine high-performing, high poverty urban elementary </a:t>
            </a:r>
            <a:r>
              <a:rPr lang="en-US" sz="1600" i="1" dirty="0" smtClean="0"/>
              <a:t>schools</a:t>
            </a:r>
            <a:r>
              <a:rPr lang="en-US" sz="1600" dirty="0" smtClean="0"/>
              <a:t>. Austin</a:t>
            </a:r>
            <a:r>
              <a:rPr lang="en-US" sz="1600" dirty="0" smtClean="0"/>
              <a:t>: The University of Texas, Austin.</a:t>
            </a:r>
          </a:p>
          <a:p>
            <a:pPr eaLnBrk="1" hangingPunct="1"/>
            <a:r>
              <a:rPr lang="en-US" sz="1600" dirty="0" smtClean="0"/>
              <a:t>Chicago Public </a:t>
            </a:r>
            <a:r>
              <a:rPr lang="en-US" sz="1600" dirty="0" smtClean="0"/>
              <a:t>Schools. (</a:t>
            </a:r>
            <a:r>
              <a:rPr lang="en-US" sz="1600" dirty="0" smtClean="0"/>
              <a:t>n.d.) New school closing </a:t>
            </a:r>
            <a:r>
              <a:rPr lang="en-US" sz="1600" dirty="0" smtClean="0"/>
              <a:t>guidelines. [</a:t>
            </a:r>
            <a:r>
              <a:rPr lang="en-US" sz="1600" dirty="0" smtClean="0"/>
              <a:t>Website</a:t>
            </a:r>
            <a:r>
              <a:rPr lang="en-US" sz="1600" dirty="0" smtClean="0"/>
              <a:t>]. Chicago</a:t>
            </a:r>
            <a:r>
              <a:rPr lang="en-US" sz="1600" dirty="0" smtClean="0"/>
              <a:t>: </a:t>
            </a:r>
            <a:r>
              <a:rPr lang="en-US" sz="1600" dirty="0" smtClean="0"/>
              <a:t>Author. Retrieved </a:t>
            </a:r>
            <a:r>
              <a:rPr lang="en-US" sz="1600" dirty="0" smtClean="0"/>
              <a:t>from </a:t>
            </a:r>
            <a:r>
              <a:rPr lang="en-US" sz="1600" dirty="0" smtClean="0">
                <a:hlinkClick r:id="rId9"/>
              </a:rPr>
              <a:t>http://www.cps.edu/Pages/Schoolclosingguidelines.aspx</a:t>
            </a:r>
            <a:endParaRPr lang="en-US" sz="1600" dirty="0" smtClean="0"/>
          </a:p>
        </p:txBody>
      </p:sp>
      <p:sp>
        <p:nvSpPr>
          <p:cNvPr id="67588"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Prepared for NNSSIL by Center on Innovation &amp; Improvement and Council of Chief State School Officers</a:t>
            </a:r>
          </a:p>
        </p:txBody>
      </p:sp>
      <p:sp>
        <p:nvSpPr>
          <p:cNvPr id="5" name="Slide Number Placeholder 4"/>
          <p:cNvSpPr>
            <a:spLocks noGrp="1"/>
          </p:cNvSpPr>
          <p:nvPr>
            <p:ph type="sldNum" sz="quarter" idx="12"/>
          </p:nvPr>
        </p:nvSpPr>
        <p:spPr/>
        <p:txBody>
          <a:bodyPr>
            <a:normAutofit fontScale="85000" lnSpcReduction="20000"/>
          </a:bodyPr>
          <a:lstStyle/>
          <a:p>
            <a:pPr>
              <a:defRPr/>
            </a:pPr>
            <a:fld id="{C34F8FEE-3C5B-4E1F-A74A-CB67F86D8103}" type="slidenum">
              <a:rPr lang="en-US"/>
              <a:pPr>
                <a:defRPr/>
              </a:pPr>
              <a:t>28</a:t>
            </a:fld>
            <a:endParaRPr lang="en-US" dirty="0"/>
          </a:p>
        </p:txBody>
      </p:sp>
      <p:sp>
        <p:nvSpPr>
          <p:cNvPr id="69637" name="Date Placeholder 2"/>
          <p:cNvSpPr txBox="1">
            <a:spLocks noGrp="1"/>
          </p:cNvSpPr>
          <p:nvPr/>
        </p:nvSpPr>
        <p:spPr bwMode="auto">
          <a:xfrm>
            <a:off x="8077200" y="6248400"/>
            <a:ext cx="10668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1682" name="Footer Placeholder 3"/>
          <p:cNvSpPr txBox="1">
            <a:spLocks noGrp="1"/>
          </p:cNvSpPr>
          <p:nvPr/>
        </p:nvSpPr>
        <p:spPr bwMode="auto">
          <a:xfrm>
            <a:off x="304800" y="6248400"/>
            <a:ext cx="7696200" cy="365125"/>
          </a:xfrm>
          <a:prstGeom prst="rect">
            <a:avLst/>
          </a:prstGeom>
          <a:noFill/>
          <a:ln w="9525">
            <a:noFill/>
            <a:miter lim="800000"/>
            <a:headEnd/>
            <a:tailEnd/>
          </a:ln>
        </p:spPr>
        <p:txBody>
          <a:bodyPr anchor="ctr"/>
          <a:lstStyle/>
          <a:p>
            <a:pPr algn="r"/>
            <a:r>
              <a:rPr lang="en-US" sz="1400" dirty="0">
                <a:solidFill>
                  <a:schemeClr val="tx2"/>
                </a:solidFill>
                <a:latin typeface="Tw Cen MT" pitchFamily="34" charset="0"/>
              </a:rPr>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E841F56F-5990-43B2-AD6F-5E57E96DD03F}"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29</a:t>
            </a:fld>
            <a:endParaRPr lang="en-US" sz="1400" b="1" dirty="0">
              <a:solidFill>
                <a:srgbClr xmlns:mc="http://schemas.openxmlformats.org/markup-compatibility/2006" xmlns:a14="http://schemas.microsoft.com/office/drawing/2010/main" val="FFFFFF" mc:Ignorable=""/>
              </a:solidFill>
              <a:latin typeface="+mn-lt"/>
            </a:endParaRPr>
          </a:p>
        </p:txBody>
      </p:sp>
      <p:sp>
        <p:nvSpPr>
          <p:cNvPr id="71684" name="Date Placeholder 2"/>
          <p:cNvSpPr txBox="1">
            <a:spLocks noGrp="1"/>
          </p:cNvSpPr>
          <p:nvPr/>
        </p:nvSpPr>
        <p:spPr bwMode="auto">
          <a:xfrm>
            <a:off x="8077200" y="6248400"/>
            <a:ext cx="10668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71685" name="Content Placeholder 2"/>
          <p:cNvSpPr>
            <a:spLocks/>
          </p:cNvSpPr>
          <p:nvPr/>
        </p:nvSpPr>
        <p:spPr bwMode="auto">
          <a:xfrm>
            <a:off x="609600" y="1600200"/>
            <a:ext cx="8153400" cy="4191000"/>
          </a:xfrm>
          <a:prstGeom prst="rect">
            <a:avLst/>
          </a:prstGeom>
          <a:noFill/>
          <a:ln w="9525">
            <a:noFill/>
            <a:miter lim="800000"/>
            <a:headEnd/>
            <a:tailEnd/>
          </a:ln>
        </p:spPr>
        <p:txBody>
          <a:bodyPr/>
          <a:lstStyle/>
          <a:p>
            <a:pPr marL="319088" indent="-319088">
              <a:spcBef>
                <a:spcPts val="700"/>
              </a:spcBef>
              <a:buClr>
                <a:schemeClr val="accent2"/>
              </a:buClr>
              <a:buSzPct val="60000"/>
              <a:buFont typeface="Wingdings" pitchFamily="2" charset="2"/>
              <a:buChar char=""/>
            </a:pPr>
            <a:r>
              <a:rPr lang="en-US" sz="1600" dirty="0">
                <a:latin typeface="Tw Cen MT" pitchFamily="34" charset="0"/>
              </a:rPr>
              <a:t>Duke, D., Tucker, </a:t>
            </a:r>
            <a:r>
              <a:rPr lang="en-US" sz="1600" dirty="0" smtClean="0">
                <a:latin typeface="Tw Cen MT" pitchFamily="34" charset="0"/>
              </a:rPr>
              <a:t>P. D</a:t>
            </a:r>
            <a:r>
              <a:rPr lang="en-US" sz="1600" dirty="0">
                <a:latin typeface="Tw Cen MT" pitchFamily="34" charset="0"/>
              </a:rPr>
              <a:t>., &amp; Higgins </a:t>
            </a:r>
            <a:r>
              <a:rPr lang="en-US" sz="1600" dirty="0" smtClean="0">
                <a:latin typeface="Tw Cen MT" pitchFamily="34" charset="0"/>
              </a:rPr>
              <a:t>J. (</a:t>
            </a:r>
            <a:r>
              <a:rPr lang="en-US" sz="1600" dirty="0">
                <a:latin typeface="Tw Cen MT" pitchFamily="34" charset="0"/>
              </a:rPr>
              <a:t>2005</a:t>
            </a:r>
            <a:r>
              <a:rPr lang="en-US" sz="1600" dirty="0" smtClean="0">
                <a:latin typeface="Tw Cen MT" pitchFamily="34" charset="0"/>
              </a:rPr>
              <a:t>). </a:t>
            </a:r>
            <a:r>
              <a:rPr lang="en-US" sz="1600" i="1" dirty="0" smtClean="0">
                <a:latin typeface="Tw Cen MT" pitchFamily="34" charset="0"/>
              </a:rPr>
              <a:t>What </a:t>
            </a:r>
            <a:r>
              <a:rPr lang="en-US" sz="1600" i="1" dirty="0">
                <a:latin typeface="Tw Cen MT" pitchFamily="34" charset="0"/>
              </a:rPr>
              <a:t>were the accomplishments of the VSTSP principals? Executive summary of two major research studies</a:t>
            </a:r>
            <a:r>
              <a:rPr lang="en-US" sz="1600" dirty="0">
                <a:latin typeface="Tw Cen MT" pitchFamily="34" charset="0"/>
              </a:rPr>
              <a:t>, </a:t>
            </a:r>
            <a:r>
              <a:rPr lang="en-US" sz="1600" dirty="0" smtClean="0">
                <a:latin typeface="Tw Cen MT" pitchFamily="34" charset="0"/>
              </a:rPr>
              <a:t>2004-2005. Retrieved </a:t>
            </a:r>
            <a:r>
              <a:rPr lang="en-US" sz="1600" dirty="0">
                <a:latin typeface="Tw Cen MT" pitchFamily="34" charset="0"/>
              </a:rPr>
              <a:t>April 2007 from </a:t>
            </a:r>
            <a:r>
              <a:rPr lang="en-US" sz="1600" dirty="0">
                <a:latin typeface="Tw Cen MT" pitchFamily="34" charset="0"/>
                <a:hlinkClick r:id="rId8"/>
              </a:rPr>
              <a:t>http://www.darden.virginia.edu/uploadedFiles/Centers_of_Excellence/PLE/VSTSP_%20Executive_%20Summary.pdf</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Garvin, </a:t>
            </a:r>
            <a:r>
              <a:rPr lang="en-US" sz="1600" dirty="0" smtClean="0">
                <a:latin typeface="Tw Cen MT" pitchFamily="34" charset="0"/>
              </a:rPr>
              <a:t>D. A</a:t>
            </a:r>
            <a:r>
              <a:rPr lang="en-US" sz="1600" dirty="0">
                <a:latin typeface="Tw Cen MT" pitchFamily="34" charset="0"/>
              </a:rPr>
              <a:t>., &amp; Roberto, </a:t>
            </a:r>
            <a:r>
              <a:rPr lang="en-US" sz="1600" dirty="0" smtClean="0">
                <a:latin typeface="Tw Cen MT" pitchFamily="34" charset="0"/>
              </a:rPr>
              <a:t>M. A. (</a:t>
            </a:r>
            <a:r>
              <a:rPr lang="en-US" sz="1600" dirty="0">
                <a:latin typeface="Tw Cen MT" pitchFamily="34" charset="0"/>
              </a:rPr>
              <a:t>2005, February</a:t>
            </a:r>
            <a:r>
              <a:rPr lang="en-US" sz="1600" dirty="0" smtClean="0">
                <a:latin typeface="Tw Cen MT" pitchFamily="34" charset="0"/>
              </a:rPr>
              <a:t>). Change </a:t>
            </a:r>
            <a:r>
              <a:rPr lang="en-US" sz="1600" dirty="0">
                <a:latin typeface="Tw Cen MT" pitchFamily="34" charset="0"/>
              </a:rPr>
              <a:t>through </a:t>
            </a:r>
            <a:r>
              <a:rPr lang="en-US" sz="1600" dirty="0" smtClean="0">
                <a:latin typeface="Tw Cen MT" pitchFamily="34" charset="0"/>
              </a:rPr>
              <a:t>persuasion. </a:t>
            </a:r>
            <a:r>
              <a:rPr lang="en-US" sz="1600" i="1" dirty="0" smtClean="0">
                <a:latin typeface="Tw Cen MT" pitchFamily="34" charset="0"/>
              </a:rPr>
              <a:t>Harvard </a:t>
            </a:r>
            <a:r>
              <a:rPr lang="en-US" sz="1600" i="1" dirty="0">
                <a:latin typeface="Tw Cen MT" pitchFamily="34" charset="0"/>
              </a:rPr>
              <a:t>Business Review</a:t>
            </a:r>
            <a:r>
              <a:rPr lang="en-US" sz="1600" dirty="0">
                <a:latin typeface="Tw Cen MT" pitchFamily="34" charset="0"/>
              </a:rPr>
              <a:t>, 83(2), 1-9.</a:t>
            </a:r>
          </a:p>
          <a:p>
            <a:pPr marL="319088" indent="-319088">
              <a:spcBef>
                <a:spcPts val="700"/>
              </a:spcBef>
              <a:buClr>
                <a:schemeClr val="accent2"/>
              </a:buClr>
              <a:buSzPct val="60000"/>
              <a:buFont typeface="Wingdings" pitchFamily="2" charset="2"/>
              <a:buChar char=""/>
            </a:pPr>
            <a:r>
              <a:rPr lang="en-US" sz="1600" dirty="0">
                <a:latin typeface="Tw Cen MT" pitchFamily="34" charset="0"/>
              </a:rPr>
              <a:t>Goldstein, J., Kelemen, M., &amp; Koski, </a:t>
            </a:r>
            <a:r>
              <a:rPr lang="en-US" sz="1600" dirty="0" smtClean="0">
                <a:latin typeface="Tw Cen MT" pitchFamily="34" charset="0"/>
              </a:rPr>
              <a:t>W. S. (</a:t>
            </a:r>
            <a:r>
              <a:rPr lang="en-US" sz="1600" dirty="0">
                <a:latin typeface="Tw Cen MT" pitchFamily="34" charset="0"/>
              </a:rPr>
              <a:t>1998</a:t>
            </a:r>
            <a:r>
              <a:rPr lang="en-US" sz="1600" dirty="0" smtClean="0">
                <a:latin typeface="Tw Cen MT" pitchFamily="34" charset="0"/>
              </a:rPr>
              <a:t>). </a:t>
            </a:r>
            <a:r>
              <a:rPr lang="en-US" sz="1600" i="1" dirty="0" smtClean="0">
                <a:latin typeface="Tw Cen MT" pitchFamily="34" charset="0"/>
              </a:rPr>
              <a:t>Reconstitution </a:t>
            </a:r>
            <a:r>
              <a:rPr lang="en-US" sz="1600" i="1" dirty="0">
                <a:latin typeface="Tw Cen MT" pitchFamily="34" charset="0"/>
              </a:rPr>
              <a:t>in theory and practice: The experience of San </a:t>
            </a:r>
            <a:r>
              <a:rPr lang="en-US" sz="1600" i="1" dirty="0" smtClean="0">
                <a:latin typeface="Tw Cen MT" pitchFamily="34" charset="0"/>
              </a:rPr>
              <a:t>Francis­co</a:t>
            </a:r>
            <a:r>
              <a:rPr lang="en-US" sz="1600" dirty="0" smtClean="0">
                <a:latin typeface="Tw Cen MT" pitchFamily="34" charset="0"/>
              </a:rPr>
              <a:t>. Paper </a:t>
            </a:r>
            <a:r>
              <a:rPr lang="en-US" sz="1600" dirty="0">
                <a:latin typeface="Tw Cen MT" pitchFamily="34" charset="0"/>
              </a:rPr>
              <a:t>presented at the annual meeting of the American Educational Research Association, San Diego, CA.</a:t>
            </a:r>
          </a:p>
          <a:p>
            <a:pPr marL="319088" indent="-319088">
              <a:spcBef>
                <a:spcPts val="700"/>
              </a:spcBef>
              <a:buClr>
                <a:schemeClr val="accent2"/>
              </a:buClr>
              <a:buSzPct val="60000"/>
              <a:buFont typeface="Wingdings" pitchFamily="2" charset="2"/>
              <a:buChar char=""/>
            </a:pPr>
            <a:r>
              <a:rPr lang="en-US" sz="1600" dirty="0">
                <a:latin typeface="Tw Cen MT" pitchFamily="34" charset="0"/>
              </a:rPr>
              <a:t>Hamel, </a:t>
            </a:r>
            <a:r>
              <a:rPr lang="en-US" sz="1600" dirty="0" smtClean="0">
                <a:latin typeface="Tw Cen MT" pitchFamily="34" charset="0"/>
              </a:rPr>
              <a:t>G. (</a:t>
            </a:r>
            <a:r>
              <a:rPr lang="en-US" sz="1600" dirty="0">
                <a:latin typeface="Tw Cen MT" pitchFamily="34" charset="0"/>
              </a:rPr>
              <a:t>2000, July-August).Waking up IBM: How a gang of unlikely rebels transformed Big </a:t>
            </a:r>
            <a:r>
              <a:rPr lang="en-US" sz="1600" dirty="0" smtClean="0">
                <a:latin typeface="Tw Cen MT" pitchFamily="34" charset="0"/>
              </a:rPr>
              <a:t>Blue. </a:t>
            </a:r>
            <a:r>
              <a:rPr lang="en-US" sz="1600" i="1" dirty="0" smtClean="0">
                <a:latin typeface="Tw Cen MT" pitchFamily="34" charset="0"/>
              </a:rPr>
              <a:t>Harvard </a:t>
            </a:r>
            <a:r>
              <a:rPr lang="en-US" sz="1600" i="1" dirty="0">
                <a:latin typeface="Tw Cen MT" pitchFamily="34" charset="0"/>
              </a:rPr>
              <a:t>Business Review</a:t>
            </a:r>
            <a:r>
              <a:rPr lang="en-US" sz="1600" dirty="0">
                <a:latin typeface="Tw Cen MT" pitchFamily="34" charset="0"/>
              </a:rPr>
              <a:t>, 78(4), 137-146.</a:t>
            </a:r>
          </a:p>
          <a:p>
            <a:pPr marL="319088" indent="-319088">
              <a:spcBef>
                <a:spcPts val="700"/>
              </a:spcBef>
              <a:buClr>
                <a:schemeClr val="accent2"/>
              </a:buClr>
              <a:buSzPct val="60000"/>
              <a:buFont typeface="Wingdings" pitchFamily="2" charset="2"/>
              <a:buChar char=""/>
            </a:pPr>
            <a:r>
              <a:rPr lang="en-US" sz="1600" dirty="0">
                <a:latin typeface="Tw Cen MT" pitchFamily="34" charset="0"/>
              </a:rPr>
              <a:t>Hassel, B., Hassel, </a:t>
            </a:r>
            <a:r>
              <a:rPr lang="en-US" sz="1600" dirty="0" smtClean="0">
                <a:latin typeface="Tw Cen MT" pitchFamily="34" charset="0"/>
              </a:rPr>
              <a:t>E. A</a:t>
            </a:r>
            <a:r>
              <a:rPr lang="en-US" sz="1600" dirty="0">
                <a:latin typeface="Tw Cen MT" pitchFamily="34" charset="0"/>
              </a:rPr>
              <a:t>., &amp; Rhim, </a:t>
            </a:r>
            <a:r>
              <a:rPr lang="en-US" sz="1600" dirty="0" smtClean="0">
                <a:latin typeface="Tw Cen MT" pitchFamily="34" charset="0"/>
              </a:rPr>
              <a:t>L. M. (</a:t>
            </a:r>
            <a:r>
              <a:rPr lang="en-US" sz="1600" dirty="0">
                <a:latin typeface="Tw Cen MT" pitchFamily="34" charset="0"/>
              </a:rPr>
              <a:t>2007</a:t>
            </a:r>
            <a:r>
              <a:rPr lang="en-US" sz="1600" dirty="0" smtClean="0">
                <a:latin typeface="Tw Cen MT" pitchFamily="34" charset="0"/>
              </a:rPr>
              <a:t>). Introduction</a:t>
            </a:r>
            <a:r>
              <a:rPr lang="en-US" sz="1600" dirty="0">
                <a:latin typeface="Tw Cen MT" pitchFamily="34" charset="0"/>
              </a:rPr>
              <a:t>: Overview of </a:t>
            </a:r>
            <a:r>
              <a:rPr lang="en-US" sz="1600" dirty="0" smtClean="0">
                <a:latin typeface="Tw Cen MT" pitchFamily="34" charset="0"/>
              </a:rPr>
              <a:t>restructuring. In H. Walberg </a:t>
            </a:r>
            <a:r>
              <a:rPr lang="en-US" sz="1600" dirty="0">
                <a:latin typeface="Tw Cen MT" pitchFamily="34" charset="0"/>
              </a:rPr>
              <a:t>(Ed.), </a:t>
            </a:r>
            <a:r>
              <a:rPr lang="en-US" sz="1600" i="1" dirty="0">
                <a:latin typeface="Tw Cen MT" pitchFamily="34" charset="0"/>
              </a:rPr>
              <a:t>Handbook on Restructuring and Substantial School Improvement </a:t>
            </a:r>
            <a:r>
              <a:rPr lang="en-US" sz="1600" dirty="0">
                <a:latin typeface="Tw Cen MT" pitchFamily="34" charset="0"/>
              </a:rPr>
              <a:t>(</a:t>
            </a:r>
            <a:r>
              <a:rPr lang="en-US" sz="1600" dirty="0" smtClean="0">
                <a:latin typeface="Tw Cen MT" pitchFamily="34" charset="0"/>
              </a:rPr>
              <a:t>pp. 1-14). Charlotte</a:t>
            </a:r>
            <a:r>
              <a:rPr lang="en-US" sz="1600" dirty="0">
                <a:latin typeface="Tw Cen MT" pitchFamily="34" charset="0"/>
              </a:rPr>
              <a:t>, NC: Information Age </a:t>
            </a:r>
            <a:r>
              <a:rPr lang="en-US" sz="1600" dirty="0" smtClean="0">
                <a:latin typeface="Tw Cen MT" pitchFamily="34" charset="0"/>
              </a:rPr>
              <a:t>Publishing. (</a:t>
            </a:r>
            <a:r>
              <a:rPr lang="en-US" sz="1600" dirty="0">
                <a:latin typeface="Tw Cen MT" pitchFamily="34" charset="0"/>
              </a:rPr>
              <a:t>Also available at </a:t>
            </a:r>
            <a:r>
              <a:rPr lang="en-US" sz="1600" dirty="0">
                <a:latin typeface="Tw Cen MT" pitchFamily="34" charset="0"/>
                <a:hlinkClick r:id="rId9"/>
              </a:rPr>
              <a:t>http://www.centerii.org/survey</a:t>
            </a:r>
            <a:r>
              <a:rPr lang="en-US" sz="1600" dirty="0">
                <a:latin typeface="Tw Cen MT" pitchFamily="34" charset="0"/>
              </a:rPr>
              <a:t>) </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52400" y="152400"/>
            <a:ext cx="8915400" cy="1295400"/>
          </a:xfrm>
        </p:spPr>
        <p:txBody>
          <a:bodyPr/>
          <a:lstStyle/>
          <a:p>
            <a:pPr eaLnBrk="1" hangingPunct="1">
              <a:defRPr/>
            </a:pPr>
            <a:r>
              <a:rPr lang="en-US" sz="1600" b="1" dirty="0" smtClean="0"/>
              <a:t>COMPREHENSIVE TECHNICAL ASSISTANCE CENTERS</a:t>
            </a:r>
            <a:r>
              <a:rPr lang="en-US" sz="1500" b="1" i="1" dirty="0" smtClean="0"/>
              <a:t/>
            </a:r>
            <a:br>
              <a:rPr lang="en-US" sz="1500" b="1" i="1" dirty="0" smtClean="0"/>
            </a:br>
            <a:r>
              <a:rPr lang="en-US" sz="1500" cap="none" dirty="0" smtClean="0"/>
              <a:t>The </a:t>
            </a:r>
            <a:r>
              <a:rPr lang="en-US" sz="1500" cap="none" dirty="0" smtClean="0"/>
              <a:t>U.S. Department </a:t>
            </a:r>
            <a:r>
              <a:rPr lang="en-US" sz="1500" cap="none" dirty="0" smtClean="0"/>
              <a:t>of education supports a system of “comprehensive technical assistance centers” consisting of 16 regional centers and five national content </a:t>
            </a:r>
            <a:r>
              <a:rPr lang="en-US" sz="1500" cap="none" dirty="0" smtClean="0"/>
              <a:t>centers. These </a:t>
            </a:r>
            <a:r>
              <a:rPr lang="en-US" sz="1500" cap="none" dirty="0" smtClean="0"/>
              <a:t>centers provide technical assistance primarily to state education agencies, with the regional centers directly serving the states in their regions and the content centers providing expertise, materials, and tools to aid the regional centers in their </a:t>
            </a:r>
            <a:r>
              <a:rPr lang="en-US" sz="1500" cap="none" dirty="0" smtClean="0"/>
              <a:t>work. </a:t>
            </a:r>
            <a:endParaRPr lang="en-US" sz="1500" dirty="0"/>
          </a:p>
        </p:txBody>
      </p:sp>
      <p:sp>
        <p:nvSpPr>
          <p:cNvPr id="18434" name="Content Placeholder 9"/>
          <p:cNvSpPr>
            <a:spLocks noGrp="1"/>
          </p:cNvSpPr>
          <p:nvPr>
            <p:ph type="subTitle" idx="1"/>
          </p:nvPr>
        </p:nvSpPr>
        <p:spPr>
          <a:xfrm>
            <a:off x="228600" y="1905000"/>
            <a:ext cx="4343400" cy="3352800"/>
          </a:xfrm>
        </p:spPr>
        <p:txBody>
          <a:bodyPr/>
          <a:lstStyle/>
          <a:p>
            <a:pPr eaLnBrk="1" hangingPunct="1">
              <a:defRPr/>
            </a:pPr>
            <a:r>
              <a:rPr lang="en-US" sz="1600" b="1" i="1" dirty="0" smtClean="0"/>
              <a:t>NATIONAL CONTENT CENTERS</a:t>
            </a:r>
          </a:p>
          <a:p>
            <a:pPr eaLnBrk="1" hangingPunct="1">
              <a:spcBef>
                <a:spcPct val="0"/>
              </a:spcBef>
              <a:defRPr/>
            </a:pPr>
            <a:endParaRPr lang="en-US" sz="1600" dirty="0" smtClean="0"/>
          </a:p>
          <a:p>
            <a:pPr marL="234950" indent="-234950" eaLnBrk="1" hangingPunct="1">
              <a:spcBef>
                <a:spcPct val="0"/>
              </a:spcBef>
              <a:defRPr/>
            </a:pPr>
            <a:r>
              <a:rPr lang="en-US" sz="1500" dirty="0" smtClean="0"/>
              <a:t>Assessment and Accountability Comprehensive Center</a:t>
            </a:r>
          </a:p>
          <a:p>
            <a:pPr marL="234950" indent="-234950" eaLnBrk="1" hangingPunct="1">
              <a:spcBef>
                <a:spcPct val="0"/>
              </a:spcBef>
              <a:defRPr/>
            </a:pPr>
            <a:r>
              <a:rPr lang="en-US" sz="1500" b="1" dirty="0" smtClean="0"/>
              <a:t>Center on Innovation &amp; Improvement</a:t>
            </a:r>
          </a:p>
          <a:p>
            <a:pPr marL="234950" indent="-234950" eaLnBrk="1" hangingPunct="1">
              <a:spcBef>
                <a:spcPct val="0"/>
              </a:spcBef>
              <a:defRPr/>
            </a:pPr>
            <a:r>
              <a:rPr lang="en-US" sz="1500" dirty="0" smtClean="0"/>
              <a:t>Center on Instruction</a:t>
            </a:r>
          </a:p>
          <a:p>
            <a:pPr marL="234950" indent="-234950" eaLnBrk="1" hangingPunct="1">
              <a:spcBef>
                <a:spcPct val="0"/>
              </a:spcBef>
              <a:defRPr/>
            </a:pPr>
            <a:r>
              <a:rPr lang="en-US" sz="1500" dirty="0" smtClean="0"/>
              <a:t>National Comprehensive Center for Teacher Quality</a:t>
            </a:r>
          </a:p>
          <a:p>
            <a:pPr marL="234950" indent="-234950" eaLnBrk="1" hangingPunct="1">
              <a:spcBef>
                <a:spcPct val="0"/>
              </a:spcBef>
              <a:defRPr/>
            </a:pPr>
            <a:r>
              <a:rPr lang="en-US" sz="1500" dirty="0" smtClean="0"/>
              <a:t>National High School Center</a:t>
            </a:r>
          </a:p>
          <a:p>
            <a:pPr eaLnBrk="1" hangingPunct="1">
              <a:defRPr/>
            </a:pPr>
            <a:endParaRPr lang="en-US" sz="1400" dirty="0" smtClean="0"/>
          </a:p>
          <a:p>
            <a:pPr algn="ctr" eaLnBrk="1" hangingPunct="1">
              <a:defRPr/>
            </a:pPr>
            <a:r>
              <a:rPr lang="en-US" sz="1800" b="1" dirty="0" smtClean="0"/>
              <a:t>For directory of the centers </a:t>
            </a:r>
          </a:p>
          <a:p>
            <a:pPr algn="ctr" eaLnBrk="1" hangingPunct="1">
              <a:defRPr/>
            </a:pPr>
            <a:r>
              <a:rPr lang="en-US" sz="1800" b="1" dirty="0" smtClean="0"/>
              <a:t>see:  </a:t>
            </a:r>
            <a:r>
              <a:rPr lang="en-US" sz="1800" b="1" u="sng" dirty="0" smtClean="0">
                <a:hlinkClick r:id="rId3"/>
              </a:rPr>
              <a:t>www.centerii.org</a:t>
            </a:r>
            <a:endParaRPr lang="en-US" sz="1600" dirty="0" smtClean="0"/>
          </a:p>
          <a:p>
            <a:pPr eaLnBrk="1" hangingPunct="1">
              <a:defRPr/>
            </a:pPr>
            <a:endParaRPr lang="en-US" sz="1200" dirty="0" smtClean="0"/>
          </a:p>
        </p:txBody>
      </p:sp>
      <p:sp>
        <p:nvSpPr>
          <p:cNvPr id="18435" name="Content Placeholder 10"/>
          <p:cNvSpPr>
            <a:spLocks noGrp="1"/>
          </p:cNvSpPr>
          <p:nvPr>
            <p:ph sz="quarter" idx="4294967295"/>
          </p:nvPr>
        </p:nvSpPr>
        <p:spPr>
          <a:xfrm>
            <a:off x="4616450" y="1600200"/>
            <a:ext cx="4146550" cy="4572000"/>
          </a:xfrm>
        </p:spPr>
        <p:txBody>
          <a:bodyPr/>
          <a:lstStyle/>
          <a:p>
            <a:pPr eaLnBrk="1" hangingPunct="1">
              <a:buFont typeface="Wingdings" pitchFamily="2" charset="2"/>
              <a:buNone/>
            </a:pPr>
            <a:r>
              <a:rPr lang="en-US" sz="1600" b="1" i="1" dirty="0" smtClean="0"/>
              <a:t>REGIONAL COMPREHENSIVE CENTERS</a:t>
            </a:r>
          </a:p>
          <a:p>
            <a:pPr eaLnBrk="1" hangingPunct="1">
              <a:spcBef>
                <a:spcPct val="0"/>
              </a:spcBef>
            </a:pPr>
            <a:r>
              <a:rPr lang="en-US" sz="1500" dirty="0" smtClean="0"/>
              <a:t>Alaska Comprehensive Center </a:t>
            </a:r>
          </a:p>
          <a:p>
            <a:pPr eaLnBrk="1" hangingPunct="1">
              <a:spcBef>
                <a:spcPct val="0"/>
              </a:spcBef>
            </a:pPr>
            <a:r>
              <a:rPr lang="en-US" sz="1500" dirty="0" smtClean="0"/>
              <a:t>Appalachia Region Comprehensive Center </a:t>
            </a:r>
          </a:p>
          <a:p>
            <a:pPr eaLnBrk="1" hangingPunct="1">
              <a:spcBef>
                <a:spcPct val="0"/>
              </a:spcBef>
            </a:pPr>
            <a:r>
              <a:rPr lang="en-US" sz="1500" dirty="0" smtClean="0"/>
              <a:t>California Comprehensive Center </a:t>
            </a:r>
          </a:p>
          <a:p>
            <a:pPr eaLnBrk="1" hangingPunct="1">
              <a:spcBef>
                <a:spcPct val="0"/>
              </a:spcBef>
            </a:pPr>
            <a:r>
              <a:rPr lang="en-US" sz="1500" dirty="0" smtClean="0"/>
              <a:t>Florida &amp; Islands Comprehensive Center </a:t>
            </a:r>
          </a:p>
          <a:p>
            <a:pPr eaLnBrk="1" hangingPunct="1">
              <a:spcBef>
                <a:spcPct val="0"/>
              </a:spcBef>
            </a:pPr>
            <a:r>
              <a:rPr lang="en-US" sz="1500" dirty="0" smtClean="0"/>
              <a:t>Great Lakes East Comprehensive Center </a:t>
            </a:r>
          </a:p>
          <a:p>
            <a:pPr eaLnBrk="1" hangingPunct="1">
              <a:spcBef>
                <a:spcPct val="0"/>
              </a:spcBef>
            </a:pPr>
            <a:r>
              <a:rPr lang="en-US" sz="1500" dirty="0" smtClean="0"/>
              <a:t>Great Lakes West Region Comprehensive Center </a:t>
            </a:r>
          </a:p>
          <a:p>
            <a:pPr eaLnBrk="1" hangingPunct="1">
              <a:spcBef>
                <a:spcPct val="0"/>
              </a:spcBef>
            </a:pPr>
            <a:r>
              <a:rPr lang="en-US" sz="1500" dirty="0" smtClean="0"/>
              <a:t>The Mid-Atlantic Comprehensive Center </a:t>
            </a:r>
          </a:p>
          <a:p>
            <a:pPr eaLnBrk="1" hangingPunct="1">
              <a:spcBef>
                <a:spcPct val="0"/>
              </a:spcBef>
            </a:pPr>
            <a:r>
              <a:rPr lang="en-US" sz="1500" dirty="0" smtClean="0"/>
              <a:t>Mid-Continent Comprehensive Center </a:t>
            </a:r>
          </a:p>
          <a:p>
            <a:pPr eaLnBrk="1" hangingPunct="1">
              <a:spcBef>
                <a:spcPct val="0"/>
              </a:spcBef>
            </a:pPr>
            <a:r>
              <a:rPr lang="en-US" sz="1500" dirty="0" smtClean="0"/>
              <a:t>New England Comprehensive </a:t>
            </a:r>
          </a:p>
          <a:p>
            <a:pPr eaLnBrk="1" hangingPunct="1">
              <a:spcBef>
                <a:spcPct val="0"/>
              </a:spcBef>
            </a:pPr>
            <a:r>
              <a:rPr lang="en-US" sz="1500" dirty="0" smtClean="0"/>
              <a:t>New York Comprehensive </a:t>
            </a:r>
          </a:p>
          <a:p>
            <a:pPr eaLnBrk="1" hangingPunct="1">
              <a:spcBef>
                <a:spcPct val="0"/>
              </a:spcBef>
            </a:pPr>
            <a:r>
              <a:rPr lang="en-US" sz="1500" dirty="0" smtClean="0"/>
              <a:t>North Central Comprehensive Center </a:t>
            </a:r>
          </a:p>
          <a:p>
            <a:pPr eaLnBrk="1" hangingPunct="1">
              <a:spcBef>
                <a:spcPct val="0"/>
              </a:spcBef>
            </a:pPr>
            <a:r>
              <a:rPr lang="en-US" sz="1500" dirty="0" smtClean="0"/>
              <a:t>Northwest Regional Comprehensive </a:t>
            </a:r>
          </a:p>
          <a:p>
            <a:pPr eaLnBrk="1" hangingPunct="1">
              <a:spcBef>
                <a:spcPct val="0"/>
              </a:spcBef>
            </a:pPr>
            <a:r>
              <a:rPr lang="en-US" sz="1500" dirty="0" smtClean="0"/>
              <a:t>Pacific Comprehensive Center </a:t>
            </a:r>
          </a:p>
          <a:p>
            <a:pPr eaLnBrk="1" hangingPunct="1">
              <a:spcBef>
                <a:spcPct val="0"/>
              </a:spcBef>
            </a:pPr>
            <a:r>
              <a:rPr lang="en-US" sz="1500" dirty="0" smtClean="0"/>
              <a:t>Southeast Comprehensive </a:t>
            </a:r>
          </a:p>
          <a:p>
            <a:pPr eaLnBrk="1" hangingPunct="1">
              <a:spcBef>
                <a:spcPct val="0"/>
              </a:spcBef>
            </a:pPr>
            <a:r>
              <a:rPr lang="en-US" sz="1500" dirty="0" smtClean="0"/>
              <a:t>Southwest Comprehensive Center </a:t>
            </a:r>
          </a:p>
          <a:p>
            <a:pPr eaLnBrk="1" hangingPunct="1">
              <a:spcBef>
                <a:spcPct val="0"/>
              </a:spcBef>
            </a:pPr>
            <a:r>
              <a:rPr lang="en-US" sz="1500" dirty="0" smtClean="0"/>
              <a:t>Texas Comprehensive Center </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3730" name="Footer Placeholder 3"/>
          <p:cNvSpPr txBox="1">
            <a:spLocks noGrp="1"/>
          </p:cNvSpPr>
          <p:nvPr/>
        </p:nvSpPr>
        <p:spPr bwMode="auto">
          <a:xfrm>
            <a:off x="304800" y="6400800"/>
            <a:ext cx="7696200" cy="365125"/>
          </a:xfrm>
          <a:prstGeom prst="rect">
            <a:avLst/>
          </a:prstGeom>
          <a:noFill/>
          <a:ln w="9525">
            <a:noFill/>
            <a:miter lim="800000"/>
            <a:headEnd/>
            <a:tailEnd/>
          </a:ln>
        </p:spPr>
        <p:txBody>
          <a:bodyPr anchor="ctr"/>
          <a:lstStyle/>
          <a:p>
            <a:pPr algn="r"/>
            <a:r>
              <a:rPr lang="en-US" sz="1400" dirty="0">
                <a:solidFill>
                  <a:schemeClr val="tx2"/>
                </a:solidFill>
                <a:latin typeface="Tw Cen MT" pitchFamily="34" charset="0"/>
              </a:rPr>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C7DA6D44-6578-4C51-AA58-33F99A2258CA}"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30</a:t>
            </a:fld>
            <a:endParaRPr lang="en-US" sz="1400" b="1" dirty="0">
              <a:solidFill>
                <a:srgbClr xmlns:mc="http://schemas.openxmlformats.org/markup-compatibility/2006" xmlns:a14="http://schemas.microsoft.com/office/drawing/2010/main" val="FFFFFF" mc:Ignorable=""/>
              </a:solidFill>
              <a:latin typeface="+mn-lt"/>
            </a:endParaRPr>
          </a:p>
        </p:txBody>
      </p:sp>
      <p:sp>
        <p:nvSpPr>
          <p:cNvPr id="73732" name="Date Placeholder 2"/>
          <p:cNvSpPr txBox="1">
            <a:spLocks noGrp="1"/>
          </p:cNvSpPr>
          <p:nvPr/>
        </p:nvSpPr>
        <p:spPr bwMode="auto">
          <a:xfrm>
            <a:off x="8077200" y="6400800"/>
            <a:ext cx="10668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73733" name="Content Placeholder 2"/>
          <p:cNvSpPr>
            <a:spLocks/>
          </p:cNvSpPr>
          <p:nvPr/>
        </p:nvSpPr>
        <p:spPr bwMode="auto">
          <a:xfrm>
            <a:off x="533400" y="1600200"/>
            <a:ext cx="8153400" cy="4724400"/>
          </a:xfrm>
          <a:prstGeom prst="rect">
            <a:avLst/>
          </a:prstGeom>
          <a:noFill/>
          <a:ln w="9525">
            <a:noFill/>
            <a:miter lim="800000"/>
            <a:headEnd/>
            <a:tailEnd/>
          </a:ln>
        </p:spPr>
        <p:txBody>
          <a:bodyPr/>
          <a:lstStyle/>
          <a:p>
            <a:pPr marL="319088" indent="-319088">
              <a:spcBef>
                <a:spcPts val="700"/>
              </a:spcBef>
              <a:buClr>
                <a:schemeClr val="accent2"/>
              </a:buClr>
              <a:buSzPct val="60000"/>
              <a:buFont typeface="Wingdings" pitchFamily="2" charset="2"/>
              <a:buChar char=""/>
            </a:pPr>
            <a:r>
              <a:rPr lang="en-US" sz="1600" dirty="0">
                <a:latin typeface="Tw Cen MT" pitchFamily="34" charset="0"/>
              </a:rPr>
              <a:t>Herman, R., Dawson, P., Dee, T., Greene, J., Maynard, R., Redding, S., Darwin, </a:t>
            </a:r>
            <a:r>
              <a:rPr lang="en-US" sz="1600" dirty="0" smtClean="0">
                <a:latin typeface="Tw Cen MT" pitchFamily="34" charset="0"/>
              </a:rPr>
              <a:t>M. (</a:t>
            </a:r>
            <a:r>
              <a:rPr lang="en-US" sz="1600" dirty="0">
                <a:latin typeface="Tw Cen MT" pitchFamily="34" charset="0"/>
              </a:rPr>
              <a:t>2008, May</a:t>
            </a:r>
            <a:r>
              <a:rPr lang="en-US" sz="1600" dirty="0" smtClean="0">
                <a:latin typeface="Tw Cen MT" pitchFamily="34" charset="0"/>
              </a:rPr>
              <a:t>). </a:t>
            </a:r>
            <a:r>
              <a:rPr lang="en-US" sz="1600" i="1" dirty="0" smtClean="0">
                <a:latin typeface="Tw Cen MT" pitchFamily="34" charset="0"/>
              </a:rPr>
              <a:t>IES </a:t>
            </a:r>
            <a:r>
              <a:rPr lang="en-US" sz="1600" i="1" dirty="0">
                <a:latin typeface="Tw Cen MT" pitchFamily="34" charset="0"/>
              </a:rPr>
              <a:t>Practice Guide: Turning around chronically low-performing </a:t>
            </a:r>
            <a:r>
              <a:rPr lang="en-US" sz="1600" i="1" dirty="0" smtClean="0">
                <a:latin typeface="Tw Cen MT" pitchFamily="34" charset="0"/>
              </a:rPr>
              <a:t>schools.</a:t>
            </a:r>
            <a:r>
              <a:rPr lang="en-US" sz="1600" dirty="0" smtClean="0">
                <a:latin typeface="Tw Cen MT" pitchFamily="34" charset="0"/>
              </a:rPr>
              <a:t> U.S. Department </a:t>
            </a:r>
            <a:r>
              <a:rPr lang="en-US" sz="1600" dirty="0">
                <a:latin typeface="Tw Cen MT" pitchFamily="34" charset="0"/>
              </a:rPr>
              <a:t>of Education: National Center for Educational Evaluation and Regional Assistance.</a:t>
            </a:r>
          </a:p>
          <a:p>
            <a:pPr marL="319088" indent="-319088">
              <a:spcBef>
                <a:spcPts val="700"/>
              </a:spcBef>
              <a:buClr>
                <a:schemeClr val="accent2"/>
              </a:buClr>
              <a:buSzPct val="60000"/>
              <a:buFont typeface="Wingdings" pitchFamily="2" charset="2"/>
              <a:buChar char=""/>
            </a:pPr>
            <a:r>
              <a:rPr lang="en-US" sz="1600" dirty="0">
                <a:latin typeface="Tw Cen MT" pitchFamily="34" charset="0"/>
              </a:rPr>
              <a:t>Hirschhorn, </a:t>
            </a:r>
            <a:r>
              <a:rPr lang="en-US" sz="1600" dirty="0" smtClean="0">
                <a:latin typeface="Tw Cen MT" pitchFamily="34" charset="0"/>
              </a:rPr>
              <a:t>L. (</a:t>
            </a:r>
            <a:r>
              <a:rPr lang="en-US" sz="1600" dirty="0">
                <a:latin typeface="Tw Cen MT" pitchFamily="34" charset="0"/>
              </a:rPr>
              <a:t>2002, July</a:t>
            </a:r>
            <a:r>
              <a:rPr lang="en-US" sz="1600" dirty="0" smtClean="0">
                <a:latin typeface="Tw Cen MT" pitchFamily="34" charset="0"/>
              </a:rPr>
              <a:t>). Campaigning </a:t>
            </a:r>
            <a:r>
              <a:rPr lang="en-US" sz="1600" dirty="0">
                <a:latin typeface="Tw Cen MT" pitchFamily="34" charset="0"/>
              </a:rPr>
              <a:t>for </a:t>
            </a:r>
            <a:r>
              <a:rPr lang="en-US" sz="1600" dirty="0" smtClean="0">
                <a:latin typeface="Tw Cen MT" pitchFamily="34" charset="0"/>
              </a:rPr>
              <a:t>change. </a:t>
            </a:r>
            <a:r>
              <a:rPr lang="en-US" sz="1600" i="1" dirty="0" smtClean="0">
                <a:latin typeface="Tw Cen MT" pitchFamily="34" charset="0"/>
              </a:rPr>
              <a:t>Harvard </a:t>
            </a:r>
            <a:r>
              <a:rPr lang="en-US" sz="1600" i="1" dirty="0">
                <a:latin typeface="Tw Cen MT" pitchFamily="34" charset="0"/>
              </a:rPr>
              <a:t>Business Review</a:t>
            </a:r>
            <a:r>
              <a:rPr lang="en-US" sz="1600" dirty="0">
                <a:latin typeface="Tw Cen MT" pitchFamily="34" charset="0"/>
              </a:rPr>
              <a:t>, 80(7), 6-11.</a:t>
            </a:r>
          </a:p>
          <a:p>
            <a:pPr marL="319088" indent="-319088">
              <a:spcBef>
                <a:spcPts val="700"/>
              </a:spcBef>
              <a:buClr>
                <a:schemeClr val="accent2"/>
              </a:buClr>
              <a:buSzPct val="60000"/>
              <a:buFont typeface="Wingdings" pitchFamily="2" charset="2"/>
              <a:buChar char=""/>
            </a:pPr>
            <a:r>
              <a:rPr lang="en-US" sz="1600" dirty="0">
                <a:latin typeface="Tw Cen MT" pitchFamily="34" charset="0"/>
              </a:rPr>
              <a:t>Kim, </a:t>
            </a:r>
            <a:r>
              <a:rPr lang="en-US" sz="1600" dirty="0" smtClean="0">
                <a:latin typeface="Tw Cen MT" pitchFamily="34" charset="0"/>
              </a:rPr>
              <a:t>W. C</a:t>
            </a:r>
            <a:r>
              <a:rPr lang="en-US" sz="1600" dirty="0">
                <a:latin typeface="Tw Cen MT" pitchFamily="34" charset="0"/>
              </a:rPr>
              <a:t>., &amp; Mauborgne, </a:t>
            </a:r>
            <a:r>
              <a:rPr lang="en-US" sz="1600" dirty="0" smtClean="0">
                <a:latin typeface="Tw Cen MT" pitchFamily="34" charset="0"/>
              </a:rPr>
              <a:t>R. (</a:t>
            </a:r>
            <a:r>
              <a:rPr lang="en-US" sz="1600" dirty="0">
                <a:latin typeface="Tw Cen MT" pitchFamily="34" charset="0"/>
              </a:rPr>
              <a:t>2003, April</a:t>
            </a:r>
            <a:r>
              <a:rPr lang="en-US" sz="1600" dirty="0" smtClean="0">
                <a:latin typeface="Tw Cen MT" pitchFamily="34" charset="0"/>
              </a:rPr>
              <a:t>). Tipping </a:t>
            </a:r>
            <a:r>
              <a:rPr lang="en-US" sz="1600" dirty="0">
                <a:latin typeface="Tw Cen MT" pitchFamily="34" charset="0"/>
              </a:rPr>
              <a:t>point </a:t>
            </a:r>
            <a:r>
              <a:rPr lang="en-US" sz="1600" dirty="0" smtClean="0">
                <a:latin typeface="Tw Cen MT" pitchFamily="34" charset="0"/>
              </a:rPr>
              <a:t>leadership. </a:t>
            </a:r>
            <a:r>
              <a:rPr lang="en-US" sz="1600" i="1" dirty="0" smtClean="0">
                <a:latin typeface="Tw Cen MT" pitchFamily="34" charset="0"/>
              </a:rPr>
              <a:t>Harvard </a:t>
            </a:r>
            <a:r>
              <a:rPr lang="en-US" sz="1600" i="1" dirty="0">
                <a:latin typeface="Tw Cen MT" pitchFamily="34" charset="0"/>
              </a:rPr>
              <a:t>Business Review</a:t>
            </a:r>
            <a:r>
              <a:rPr lang="en-US" sz="1600" dirty="0">
                <a:latin typeface="Tw Cen MT" pitchFamily="34" charset="0"/>
              </a:rPr>
              <a:t>, 81(4), 60-69.</a:t>
            </a:r>
          </a:p>
          <a:p>
            <a:pPr marL="319088" indent="-319088">
              <a:spcBef>
                <a:spcPts val="700"/>
              </a:spcBef>
              <a:buClr>
                <a:schemeClr val="accent2"/>
              </a:buClr>
              <a:buSzPct val="60000"/>
              <a:buFont typeface="Wingdings" pitchFamily="2" charset="2"/>
              <a:buChar char=""/>
            </a:pPr>
            <a:r>
              <a:rPr lang="en-US" sz="1600" dirty="0">
                <a:latin typeface="Tw Cen MT" pitchFamily="34" charset="0"/>
              </a:rPr>
              <a:t>Kotter, </a:t>
            </a:r>
            <a:r>
              <a:rPr lang="en-US" sz="1600" dirty="0" smtClean="0">
                <a:latin typeface="Tw Cen MT" pitchFamily="34" charset="0"/>
              </a:rPr>
              <a:t>J. P. (</a:t>
            </a:r>
            <a:r>
              <a:rPr lang="en-US" sz="1600" dirty="0">
                <a:latin typeface="Tw Cen MT" pitchFamily="34" charset="0"/>
              </a:rPr>
              <a:t>1995, March-April</a:t>
            </a:r>
            <a:r>
              <a:rPr lang="en-US" sz="1600" dirty="0" smtClean="0">
                <a:latin typeface="Tw Cen MT" pitchFamily="34" charset="0"/>
              </a:rPr>
              <a:t>). Leading </a:t>
            </a:r>
            <a:r>
              <a:rPr lang="en-US" sz="1600" dirty="0">
                <a:latin typeface="Tw Cen MT" pitchFamily="34" charset="0"/>
              </a:rPr>
              <a:t>change: Why transformation efforts </a:t>
            </a:r>
            <a:r>
              <a:rPr lang="en-US" sz="1600" dirty="0" smtClean="0">
                <a:latin typeface="Tw Cen MT" pitchFamily="34" charset="0"/>
              </a:rPr>
              <a:t>fail. </a:t>
            </a:r>
            <a:r>
              <a:rPr lang="en-US" sz="1600" i="1" dirty="0" smtClean="0">
                <a:latin typeface="Tw Cen MT" pitchFamily="34" charset="0"/>
              </a:rPr>
              <a:t>Harvard </a:t>
            </a:r>
            <a:r>
              <a:rPr lang="en-US" sz="1600" i="1" dirty="0">
                <a:latin typeface="Tw Cen MT" pitchFamily="34" charset="0"/>
              </a:rPr>
              <a:t>Business Review</a:t>
            </a:r>
            <a:r>
              <a:rPr lang="en-US" sz="1600" dirty="0">
                <a:latin typeface="Tw Cen MT" pitchFamily="34" charset="0"/>
              </a:rPr>
              <a:t>, 73(2), 19-27.</a:t>
            </a:r>
          </a:p>
          <a:p>
            <a:pPr marL="319088" indent="-319088">
              <a:spcBef>
                <a:spcPts val="700"/>
              </a:spcBef>
              <a:buClr>
                <a:schemeClr val="accent2"/>
              </a:buClr>
              <a:buSzPct val="60000"/>
              <a:buFont typeface="Wingdings" pitchFamily="2" charset="2"/>
              <a:buChar char=""/>
            </a:pPr>
            <a:r>
              <a:rPr lang="en-US" sz="1600" dirty="0">
                <a:latin typeface="Tw Cen MT" pitchFamily="34" charset="0"/>
              </a:rPr>
              <a:t>Kowal, J., Rosch, J., Hassel, </a:t>
            </a:r>
            <a:r>
              <a:rPr lang="en-US" sz="1600" dirty="0" smtClean="0">
                <a:latin typeface="Tw Cen MT" pitchFamily="34" charset="0"/>
              </a:rPr>
              <a:t>E. A</a:t>
            </a:r>
            <a:r>
              <a:rPr lang="en-US" sz="1600" dirty="0">
                <a:latin typeface="Tw Cen MT" pitchFamily="34" charset="0"/>
              </a:rPr>
              <a:t>., &amp; Hassel, </a:t>
            </a:r>
            <a:r>
              <a:rPr lang="en-US" sz="1600" dirty="0" smtClean="0">
                <a:latin typeface="Tw Cen MT" pitchFamily="34" charset="0"/>
              </a:rPr>
              <a:t>B. C. (</a:t>
            </a:r>
            <a:r>
              <a:rPr lang="en-US" sz="1600" dirty="0">
                <a:latin typeface="Tw Cen MT" pitchFamily="34" charset="0"/>
              </a:rPr>
              <a:t>2009</a:t>
            </a:r>
            <a:r>
              <a:rPr lang="en-US" sz="1600" dirty="0" smtClean="0">
                <a:latin typeface="Tw Cen MT" pitchFamily="34" charset="0"/>
              </a:rPr>
              <a:t>). </a:t>
            </a:r>
            <a:r>
              <a:rPr lang="en-US" sz="1600" i="1" dirty="0" smtClean="0">
                <a:latin typeface="Tw Cen MT" pitchFamily="34" charset="0"/>
              </a:rPr>
              <a:t>Performance-based </a:t>
            </a:r>
            <a:r>
              <a:rPr lang="en-US" sz="1600" i="1" dirty="0">
                <a:latin typeface="Tw Cen MT" pitchFamily="34" charset="0"/>
              </a:rPr>
              <a:t>dismissals: Cross-sector lessons for school </a:t>
            </a:r>
            <a:r>
              <a:rPr lang="en-US" sz="1600" i="1" dirty="0" smtClean="0">
                <a:latin typeface="Tw Cen MT" pitchFamily="34" charset="0"/>
              </a:rPr>
              <a:t>turnarounds</a:t>
            </a:r>
            <a:r>
              <a:rPr lang="en-US" sz="1600" dirty="0" smtClean="0">
                <a:latin typeface="Tw Cen MT" pitchFamily="34" charset="0"/>
              </a:rPr>
              <a:t>. Retrieved </a:t>
            </a:r>
            <a:r>
              <a:rPr lang="en-US" sz="1600" dirty="0">
                <a:latin typeface="Tw Cen MT" pitchFamily="34" charset="0"/>
              </a:rPr>
              <a:t>from </a:t>
            </a:r>
            <a:r>
              <a:rPr lang="en-US" sz="1600" u="sng" dirty="0">
                <a:latin typeface="Tw Cen MT" pitchFamily="34" charset="0"/>
                <a:hlinkClick r:id="rId8"/>
              </a:rPr>
              <a:t>www.centerii.org</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Lane, </a:t>
            </a:r>
            <a:r>
              <a:rPr lang="en-US" sz="1600" dirty="0" smtClean="0">
                <a:latin typeface="Tw Cen MT" pitchFamily="34" charset="0"/>
              </a:rPr>
              <a:t>B. (</a:t>
            </a:r>
            <a:r>
              <a:rPr lang="en-US" sz="1600" dirty="0">
                <a:latin typeface="Tw Cen MT" pitchFamily="34" charset="0"/>
              </a:rPr>
              <a:t>2009</a:t>
            </a:r>
            <a:r>
              <a:rPr lang="en-US" sz="1600" i="1" dirty="0" smtClean="0">
                <a:latin typeface="Tw Cen MT" pitchFamily="34" charset="0"/>
              </a:rPr>
              <a:t>). Exploring </a:t>
            </a:r>
            <a:r>
              <a:rPr lang="en-US" sz="1600" i="1" dirty="0">
                <a:latin typeface="Tw Cen MT" pitchFamily="34" charset="0"/>
              </a:rPr>
              <a:t>the pathway to rapid district </a:t>
            </a:r>
            <a:r>
              <a:rPr lang="en-US" sz="1600" i="1" dirty="0" smtClean="0">
                <a:latin typeface="Tw Cen MT" pitchFamily="34" charset="0"/>
              </a:rPr>
              <a:t>improvement</a:t>
            </a:r>
            <a:r>
              <a:rPr lang="en-US" sz="1600" dirty="0" smtClean="0">
                <a:latin typeface="Tw Cen MT" pitchFamily="34" charset="0"/>
              </a:rPr>
              <a:t>. Retrieved </a:t>
            </a:r>
            <a:r>
              <a:rPr lang="en-US" sz="1600" dirty="0">
                <a:latin typeface="Tw Cen MT" pitchFamily="34" charset="0"/>
              </a:rPr>
              <a:t>from </a:t>
            </a:r>
            <a:r>
              <a:rPr lang="en-US" sz="1600" u="sng" dirty="0">
                <a:latin typeface="Tw Cen MT" pitchFamily="34" charset="0"/>
                <a:hlinkClick r:id="rId8"/>
              </a:rPr>
              <a:t>www.centerii.org</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National Association of Charter School Authorizers (NACSA</a:t>
            </a:r>
            <a:r>
              <a:rPr lang="en-US" sz="1600" dirty="0" smtClean="0">
                <a:latin typeface="Tw Cen MT" pitchFamily="34" charset="0"/>
              </a:rPr>
              <a:t>). (</a:t>
            </a:r>
            <a:r>
              <a:rPr lang="en-US" sz="1600" dirty="0">
                <a:latin typeface="Tw Cen MT" pitchFamily="34" charset="0"/>
              </a:rPr>
              <a:t>2006a</a:t>
            </a:r>
            <a:r>
              <a:rPr lang="en-US" sz="1600" dirty="0" smtClean="0">
                <a:latin typeface="Tw Cen MT" pitchFamily="34" charset="0"/>
              </a:rPr>
              <a:t>). </a:t>
            </a:r>
            <a:r>
              <a:rPr lang="en-US" sz="1600" i="1" dirty="0" smtClean="0">
                <a:latin typeface="Tw Cen MT" pitchFamily="34" charset="0"/>
              </a:rPr>
              <a:t>Starting </a:t>
            </a:r>
            <a:r>
              <a:rPr lang="en-US" sz="1600" i="1" dirty="0">
                <a:latin typeface="Tw Cen MT" pitchFamily="34" charset="0"/>
              </a:rPr>
              <a:t>fresh in low-performing schools: Engaging parents and the </a:t>
            </a:r>
            <a:r>
              <a:rPr lang="en-US" sz="1600" i="1" dirty="0" smtClean="0">
                <a:latin typeface="Tw Cen MT" pitchFamily="34" charset="0"/>
              </a:rPr>
              <a:t>community</a:t>
            </a:r>
            <a:r>
              <a:rPr lang="en-US" sz="1600" dirty="0" smtClean="0">
                <a:latin typeface="Tw Cen MT" pitchFamily="34" charset="0"/>
              </a:rPr>
              <a:t>. Chicago</a:t>
            </a:r>
            <a:r>
              <a:rPr lang="en-US" sz="1600" dirty="0">
                <a:latin typeface="Tw Cen MT" pitchFamily="34" charset="0"/>
              </a:rPr>
              <a:t>, IL: </a:t>
            </a:r>
            <a:r>
              <a:rPr lang="en-US" sz="1600" dirty="0" smtClean="0">
                <a:latin typeface="Tw Cen MT" pitchFamily="34" charset="0"/>
              </a:rPr>
              <a:t>Author. Retrieved </a:t>
            </a:r>
            <a:r>
              <a:rPr lang="en-US" sz="1600" dirty="0">
                <a:latin typeface="Tw Cen MT" pitchFamily="34" charset="0"/>
              </a:rPr>
              <a:t>April 2007 from </a:t>
            </a:r>
            <a:r>
              <a:rPr lang="en-US" sz="1600" dirty="0">
                <a:latin typeface="Tw Cen MT" pitchFamily="34" charset="0"/>
                <a:hlinkClick r:id="rId9"/>
              </a:rPr>
              <a:t>http://www.qualitycharters.org/files/pub­lic/Start_Fresh_Book_2.pdf</a:t>
            </a:r>
            <a:endParaRPr lang="en-US" sz="1600" dirty="0">
              <a:latin typeface="Tw Cen MT" pitchFamily="34" charset="0"/>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12648" y="152400"/>
          <a:ext cx="81534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5778" name="Footer Placeholder 3"/>
          <p:cNvSpPr txBox="1">
            <a:spLocks noGrp="1"/>
          </p:cNvSpPr>
          <p:nvPr/>
        </p:nvSpPr>
        <p:spPr bwMode="auto">
          <a:xfrm>
            <a:off x="304800" y="6248400"/>
            <a:ext cx="7696200" cy="365125"/>
          </a:xfrm>
          <a:prstGeom prst="rect">
            <a:avLst/>
          </a:prstGeom>
          <a:noFill/>
          <a:ln w="9525">
            <a:noFill/>
            <a:miter lim="800000"/>
            <a:headEnd/>
            <a:tailEnd/>
          </a:ln>
        </p:spPr>
        <p:txBody>
          <a:bodyPr anchor="ctr"/>
          <a:lstStyle/>
          <a:p>
            <a:pPr algn="r"/>
            <a:r>
              <a:rPr lang="en-US" sz="1400" dirty="0">
                <a:solidFill>
                  <a:schemeClr val="tx2"/>
                </a:solidFill>
                <a:latin typeface="Tw Cen MT" pitchFamily="34" charset="0"/>
              </a:rPr>
              <a:t>Prepared for NNSSIL by Center on Innovation &amp; Improvement and Council of Chief State School Officers</a:t>
            </a:r>
          </a:p>
        </p:txBody>
      </p:sp>
      <p:sp>
        <p:nvSpPr>
          <p:cNvPr id="5" name="Slide Number Placeholder 4"/>
          <p:cNvSpPr txBox="1">
            <a:spLocks noGrp="1"/>
          </p:cNvSpPr>
          <p:nvPr/>
        </p:nvSpPr>
        <p:spPr>
          <a:xfrm>
            <a:off x="0" y="1271588"/>
            <a:ext cx="533400" cy="244475"/>
          </a:xfrm>
          <a:prstGeom prst="rect">
            <a:avLst/>
          </a:prstGeom>
          <a:noFill/>
        </p:spPr>
        <p:txBody>
          <a:bodyPr anchor="ctr">
            <a:normAutofit fontScale="85000" lnSpcReduction="20000"/>
          </a:bodyPr>
          <a:lstStyle/>
          <a:p>
            <a:pPr algn="ctr" fontAlgn="auto">
              <a:spcBef>
                <a:spcPts val="0"/>
              </a:spcBef>
              <a:spcAft>
                <a:spcPts val="0"/>
              </a:spcAft>
              <a:defRPr/>
            </a:pPr>
            <a:fld id="{1106C173-37A0-469E-8CE1-06721B71318D}"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31</a:t>
            </a:fld>
            <a:endParaRPr lang="en-US" sz="1400" b="1" dirty="0">
              <a:solidFill>
                <a:srgbClr xmlns:mc="http://schemas.openxmlformats.org/markup-compatibility/2006" xmlns:a14="http://schemas.microsoft.com/office/drawing/2010/main" val="FFFFFF" mc:Ignorable=""/>
              </a:solidFill>
              <a:latin typeface="+mn-lt"/>
            </a:endParaRPr>
          </a:p>
        </p:txBody>
      </p:sp>
      <p:sp>
        <p:nvSpPr>
          <p:cNvPr id="75780" name="Date Placeholder 2"/>
          <p:cNvSpPr txBox="1">
            <a:spLocks noGrp="1"/>
          </p:cNvSpPr>
          <p:nvPr/>
        </p:nvSpPr>
        <p:spPr bwMode="auto">
          <a:xfrm>
            <a:off x="8077200" y="6248400"/>
            <a:ext cx="1066800" cy="3651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75781" name="Content Placeholder 2"/>
          <p:cNvSpPr>
            <a:spLocks/>
          </p:cNvSpPr>
          <p:nvPr/>
        </p:nvSpPr>
        <p:spPr bwMode="auto">
          <a:xfrm>
            <a:off x="609600" y="1600200"/>
            <a:ext cx="8077200" cy="3962400"/>
          </a:xfrm>
          <a:prstGeom prst="rect">
            <a:avLst/>
          </a:prstGeom>
          <a:noFill/>
          <a:ln w="9525">
            <a:noFill/>
            <a:miter lim="800000"/>
            <a:headEnd/>
            <a:tailEnd/>
          </a:ln>
        </p:spPr>
        <p:txBody>
          <a:bodyPr/>
          <a:lstStyle/>
          <a:p>
            <a:pPr marL="319088" indent="-319088">
              <a:spcBef>
                <a:spcPts val="700"/>
              </a:spcBef>
              <a:buClr>
                <a:schemeClr val="accent2"/>
              </a:buClr>
              <a:buSzPct val="60000"/>
              <a:buFont typeface="Wingdings" pitchFamily="2" charset="2"/>
              <a:buChar char=""/>
            </a:pPr>
            <a:r>
              <a:rPr lang="en-US" sz="1600" dirty="0">
                <a:latin typeface="Tw Cen MT" pitchFamily="34" charset="0"/>
              </a:rPr>
              <a:t>Pittsburgh Public </a:t>
            </a:r>
            <a:r>
              <a:rPr lang="en-US" sz="1600" dirty="0" smtClean="0">
                <a:latin typeface="Tw Cen MT" pitchFamily="34" charset="0"/>
              </a:rPr>
              <a:t>Schools. (</a:t>
            </a:r>
            <a:r>
              <a:rPr lang="en-US" sz="1600" dirty="0">
                <a:latin typeface="Tw Cen MT" pitchFamily="34" charset="0"/>
              </a:rPr>
              <a:t>n.d</a:t>
            </a:r>
            <a:r>
              <a:rPr lang="en-US" sz="1600" dirty="0" smtClean="0">
                <a:latin typeface="Tw Cen MT" pitchFamily="34" charset="0"/>
              </a:rPr>
              <a:t>.). Building excellence. [</a:t>
            </a:r>
            <a:r>
              <a:rPr lang="en-US" sz="1600" dirty="0">
                <a:latin typeface="Tw Cen MT" pitchFamily="34" charset="0"/>
              </a:rPr>
              <a:t>Website</a:t>
            </a:r>
            <a:r>
              <a:rPr lang="en-US" sz="1600" dirty="0" smtClean="0">
                <a:latin typeface="Tw Cen MT" pitchFamily="34" charset="0"/>
              </a:rPr>
              <a:t>]. Pittsburgh</a:t>
            </a:r>
            <a:r>
              <a:rPr lang="en-US" sz="1600" dirty="0">
                <a:latin typeface="Tw Cen MT" pitchFamily="34" charset="0"/>
              </a:rPr>
              <a:t>, PA: </a:t>
            </a:r>
            <a:r>
              <a:rPr lang="en-US" sz="1600" dirty="0" smtClean="0">
                <a:latin typeface="Tw Cen MT" pitchFamily="34" charset="0"/>
              </a:rPr>
              <a:t>Author. Retrieved </a:t>
            </a:r>
            <a:r>
              <a:rPr lang="en-US" sz="1600" dirty="0">
                <a:latin typeface="Tw Cen MT" pitchFamily="34" charset="0"/>
              </a:rPr>
              <a:t>from </a:t>
            </a:r>
            <a:r>
              <a:rPr lang="en-US" sz="1600" dirty="0">
                <a:latin typeface="Tw Cen MT" pitchFamily="34" charset="0"/>
                <a:hlinkClick r:id="rId8"/>
              </a:rPr>
              <a:t>http://www.pps.k12.pa.us/143110112993329507/site/default.asp</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Pittsburgh Public </a:t>
            </a:r>
            <a:r>
              <a:rPr lang="en-US" sz="1600" dirty="0" smtClean="0">
                <a:latin typeface="Tw Cen MT" pitchFamily="34" charset="0"/>
              </a:rPr>
              <a:t>Schools. (</a:t>
            </a:r>
            <a:r>
              <a:rPr lang="en-US" sz="1600" dirty="0">
                <a:latin typeface="Tw Cen MT" pitchFamily="34" charset="0"/>
              </a:rPr>
              <a:t>n.d</a:t>
            </a:r>
            <a:r>
              <a:rPr lang="en-US" sz="1600" dirty="0" smtClean="0">
                <a:latin typeface="Tw Cen MT" pitchFamily="34" charset="0"/>
              </a:rPr>
              <a:t>.). Strategic </a:t>
            </a:r>
            <a:r>
              <a:rPr lang="en-US" sz="1600" dirty="0">
                <a:latin typeface="Tw Cen MT" pitchFamily="34" charset="0"/>
              </a:rPr>
              <a:t>plan </a:t>
            </a:r>
            <a:r>
              <a:rPr lang="en-US" sz="1600" dirty="0" smtClean="0">
                <a:latin typeface="Tw Cen MT" pitchFamily="34" charset="0"/>
              </a:rPr>
              <a:t>2008-2014. [</a:t>
            </a:r>
            <a:r>
              <a:rPr lang="en-US" sz="1600" dirty="0">
                <a:latin typeface="Tw Cen MT" pitchFamily="34" charset="0"/>
              </a:rPr>
              <a:t>Website</a:t>
            </a:r>
            <a:r>
              <a:rPr lang="en-US" sz="1600" dirty="0" smtClean="0">
                <a:latin typeface="Tw Cen MT" pitchFamily="34" charset="0"/>
              </a:rPr>
              <a:t>]. Pittsburgh</a:t>
            </a:r>
            <a:r>
              <a:rPr lang="en-US" sz="1600" dirty="0">
                <a:latin typeface="Tw Cen MT" pitchFamily="34" charset="0"/>
              </a:rPr>
              <a:t>, PA: </a:t>
            </a:r>
            <a:r>
              <a:rPr lang="en-US" sz="1600" dirty="0" smtClean="0">
                <a:latin typeface="Tw Cen MT" pitchFamily="34" charset="0"/>
              </a:rPr>
              <a:t>Author. Retrieved </a:t>
            </a:r>
            <a:r>
              <a:rPr lang="en-US" sz="1600" dirty="0">
                <a:latin typeface="Tw Cen MT" pitchFamily="34" charset="0"/>
              </a:rPr>
              <a:t>from </a:t>
            </a:r>
            <a:r>
              <a:rPr lang="en-US" sz="1600" dirty="0">
                <a:latin typeface="Tw Cen MT" pitchFamily="34" charset="0"/>
                <a:hlinkClick r:id="rId9"/>
              </a:rPr>
              <a:t>http://www.pps.k12.pa.us/14311084145448813/site/default.asp</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Public </a:t>
            </a:r>
            <a:r>
              <a:rPr lang="en-US" sz="1600" dirty="0" smtClean="0">
                <a:latin typeface="Tw Cen MT" pitchFamily="34" charset="0"/>
              </a:rPr>
              <a:t>Impact. (</a:t>
            </a:r>
            <a:r>
              <a:rPr lang="en-US" sz="1600" dirty="0">
                <a:latin typeface="Tw Cen MT" pitchFamily="34" charset="0"/>
              </a:rPr>
              <a:t>2007</a:t>
            </a:r>
            <a:r>
              <a:rPr lang="en-US" sz="1600" dirty="0" smtClean="0">
                <a:latin typeface="Tw Cen MT" pitchFamily="34" charset="0"/>
              </a:rPr>
              <a:t>). </a:t>
            </a:r>
            <a:r>
              <a:rPr lang="en-US" sz="1600" i="1" dirty="0" smtClean="0">
                <a:latin typeface="Tw Cen MT" pitchFamily="34" charset="0"/>
              </a:rPr>
              <a:t>School </a:t>
            </a:r>
            <a:r>
              <a:rPr lang="en-US" sz="1600" i="1" dirty="0">
                <a:latin typeface="Tw Cen MT" pitchFamily="34" charset="0"/>
              </a:rPr>
              <a:t>turnarounds: A review of the cross-sector evidence on dramatic organizational </a:t>
            </a:r>
            <a:r>
              <a:rPr lang="en-US" sz="1600" i="1" dirty="0" smtClean="0">
                <a:latin typeface="Tw Cen MT" pitchFamily="34" charset="0"/>
              </a:rPr>
              <a:t>improvement</a:t>
            </a:r>
            <a:r>
              <a:rPr lang="en-US" sz="1600" dirty="0" smtClean="0">
                <a:latin typeface="Tw Cen MT" pitchFamily="34" charset="0"/>
              </a:rPr>
              <a:t>. Retrieved </a:t>
            </a:r>
            <a:r>
              <a:rPr lang="en-US" sz="1600" dirty="0">
                <a:latin typeface="Tw Cen MT" pitchFamily="34" charset="0"/>
              </a:rPr>
              <a:t>from </a:t>
            </a:r>
            <a:r>
              <a:rPr lang="en-US" sz="1600" u="sng" dirty="0">
                <a:latin typeface="Tw Cen MT" pitchFamily="34" charset="0"/>
                <a:hlinkClick r:id="rId10"/>
              </a:rPr>
              <a:t>www.centerii.org</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Redding, </a:t>
            </a:r>
            <a:r>
              <a:rPr lang="en-US" sz="1600" dirty="0" smtClean="0">
                <a:latin typeface="Tw Cen MT" pitchFamily="34" charset="0"/>
              </a:rPr>
              <a:t>S. (</a:t>
            </a:r>
            <a:r>
              <a:rPr lang="en-US" sz="1600" dirty="0">
                <a:latin typeface="Tw Cen MT" pitchFamily="34" charset="0"/>
              </a:rPr>
              <a:t>2006</a:t>
            </a:r>
            <a:r>
              <a:rPr lang="en-US" sz="1600" dirty="0" smtClean="0">
                <a:latin typeface="Tw Cen MT" pitchFamily="34" charset="0"/>
              </a:rPr>
              <a:t>). </a:t>
            </a:r>
            <a:r>
              <a:rPr lang="en-US" sz="1600" i="1" dirty="0" smtClean="0">
                <a:latin typeface="Tw Cen MT" pitchFamily="34" charset="0"/>
              </a:rPr>
              <a:t>The </a:t>
            </a:r>
            <a:r>
              <a:rPr lang="en-US" sz="1600" i="1" dirty="0">
                <a:latin typeface="Tw Cen MT" pitchFamily="34" charset="0"/>
              </a:rPr>
              <a:t>mega </a:t>
            </a:r>
            <a:r>
              <a:rPr lang="en-US" sz="1600" i="1" dirty="0" smtClean="0">
                <a:latin typeface="Tw Cen MT" pitchFamily="34" charset="0"/>
              </a:rPr>
              <a:t>system. Deciding. Learning. Connecting. A </a:t>
            </a:r>
            <a:r>
              <a:rPr lang="en-US" sz="1600" i="1" dirty="0">
                <a:latin typeface="Tw Cen MT" pitchFamily="34" charset="0"/>
              </a:rPr>
              <a:t>handbook for continuous improvement within a community of the </a:t>
            </a:r>
            <a:r>
              <a:rPr lang="en-US" sz="1600" i="1" dirty="0" smtClean="0">
                <a:latin typeface="Tw Cen MT" pitchFamily="34" charset="0"/>
              </a:rPr>
              <a:t>school</a:t>
            </a:r>
            <a:r>
              <a:rPr lang="en-US" sz="1600" dirty="0" smtClean="0">
                <a:latin typeface="Tw Cen MT" pitchFamily="34" charset="0"/>
              </a:rPr>
              <a:t>. Lincoln</a:t>
            </a:r>
            <a:r>
              <a:rPr lang="en-US" sz="1600" dirty="0">
                <a:latin typeface="Tw Cen MT" pitchFamily="34" charset="0"/>
              </a:rPr>
              <a:t>, IL: Academic Development </a:t>
            </a:r>
            <a:r>
              <a:rPr lang="en-US" sz="1600" dirty="0" smtClean="0">
                <a:latin typeface="Tw Cen MT" pitchFamily="34" charset="0"/>
              </a:rPr>
              <a:t>Institute.  </a:t>
            </a:r>
            <a:r>
              <a:rPr lang="en-US" sz="1600" dirty="0">
                <a:latin typeface="Tw Cen MT" pitchFamily="34" charset="0"/>
              </a:rPr>
              <a:t>Retrieved from </a:t>
            </a:r>
            <a:r>
              <a:rPr lang="en-US" sz="1600" dirty="0">
                <a:latin typeface="Tw Cen MT" pitchFamily="34" charset="0"/>
                <a:hlinkClick r:id="rId11"/>
              </a:rPr>
              <a:t>http://www.centerii.org/survey</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Roberto, </a:t>
            </a:r>
            <a:r>
              <a:rPr lang="en-US" sz="1600" dirty="0" smtClean="0">
                <a:latin typeface="Tw Cen MT" pitchFamily="34" charset="0"/>
              </a:rPr>
              <a:t>M. A</a:t>
            </a:r>
            <a:r>
              <a:rPr lang="en-US" sz="1600" dirty="0">
                <a:latin typeface="Tw Cen MT" pitchFamily="34" charset="0"/>
              </a:rPr>
              <a:t>., &amp; Levesque, </a:t>
            </a:r>
            <a:r>
              <a:rPr lang="en-US" sz="1600" dirty="0" smtClean="0">
                <a:latin typeface="Tw Cen MT" pitchFamily="34" charset="0"/>
              </a:rPr>
              <a:t>L. C. (</a:t>
            </a:r>
            <a:r>
              <a:rPr lang="en-US" sz="1600" dirty="0">
                <a:latin typeface="Tw Cen MT" pitchFamily="34" charset="0"/>
              </a:rPr>
              <a:t>2005</a:t>
            </a:r>
            <a:r>
              <a:rPr lang="en-US" sz="1600" dirty="0" smtClean="0">
                <a:latin typeface="Tw Cen MT" pitchFamily="34" charset="0"/>
              </a:rPr>
              <a:t>). The </a:t>
            </a:r>
            <a:r>
              <a:rPr lang="en-US" sz="1600" dirty="0">
                <a:latin typeface="Tw Cen MT" pitchFamily="34" charset="0"/>
              </a:rPr>
              <a:t>art of making change initiatives </a:t>
            </a:r>
            <a:r>
              <a:rPr lang="en-US" sz="1600" dirty="0" smtClean="0">
                <a:latin typeface="Tw Cen MT" pitchFamily="34" charset="0"/>
              </a:rPr>
              <a:t>stick. </a:t>
            </a:r>
            <a:r>
              <a:rPr lang="en-US" sz="1600" i="1" dirty="0" smtClean="0">
                <a:latin typeface="Tw Cen MT" pitchFamily="34" charset="0"/>
              </a:rPr>
              <a:t>Sloan </a:t>
            </a:r>
            <a:r>
              <a:rPr lang="en-US" sz="1600" i="1" dirty="0">
                <a:latin typeface="Tw Cen MT" pitchFamily="34" charset="0"/>
              </a:rPr>
              <a:t>Management Review</a:t>
            </a:r>
            <a:r>
              <a:rPr lang="en-US" sz="1600" dirty="0">
                <a:latin typeface="Tw Cen MT" pitchFamily="34" charset="0"/>
              </a:rPr>
              <a:t>, 46(4), 53-60.</a:t>
            </a:r>
          </a:p>
          <a:p>
            <a:pPr marL="319088" indent="-319088">
              <a:spcBef>
                <a:spcPts val="700"/>
              </a:spcBef>
              <a:buClr>
                <a:schemeClr val="accent2"/>
              </a:buClr>
              <a:buSzPct val="60000"/>
              <a:buFont typeface="Wingdings" pitchFamily="2" charset="2"/>
              <a:buChar char=""/>
            </a:pPr>
            <a:r>
              <a:rPr lang="en-US" sz="1600" dirty="0">
                <a:latin typeface="Tw Cen MT" pitchFamily="34" charset="0"/>
              </a:rPr>
              <a:t>Steiner, </a:t>
            </a:r>
            <a:r>
              <a:rPr lang="en-US" sz="1600" dirty="0" smtClean="0">
                <a:latin typeface="Tw Cen MT" pitchFamily="34" charset="0"/>
              </a:rPr>
              <a:t>L. (</a:t>
            </a:r>
            <a:r>
              <a:rPr lang="en-US" sz="1600" dirty="0">
                <a:latin typeface="Tw Cen MT" pitchFamily="34" charset="0"/>
              </a:rPr>
              <a:t>2009</a:t>
            </a:r>
            <a:r>
              <a:rPr lang="en-US" sz="1600" dirty="0" smtClean="0">
                <a:latin typeface="Tw Cen MT" pitchFamily="34" charset="0"/>
              </a:rPr>
              <a:t>). </a:t>
            </a:r>
            <a:r>
              <a:rPr lang="en-US" sz="1600" i="1" dirty="0" smtClean="0">
                <a:latin typeface="Tw Cen MT" pitchFamily="34" charset="0"/>
              </a:rPr>
              <a:t>Tough </a:t>
            </a:r>
            <a:r>
              <a:rPr lang="en-US" sz="1600" i="1" dirty="0">
                <a:latin typeface="Tw Cen MT" pitchFamily="34" charset="0"/>
              </a:rPr>
              <a:t>decisions: Closing persistently low-performing </a:t>
            </a:r>
            <a:r>
              <a:rPr lang="en-US" sz="1600" i="1" dirty="0" smtClean="0">
                <a:latin typeface="Tw Cen MT" pitchFamily="34" charset="0"/>
              </a:rPr>
              <a:t>schools. </a:t>
            </a:r>
            <a:r>
              <a:rPr lang="en-US" sz="1600" dirty="0" smtClean="0">
                <a:latin typeface="Tw Cen MT" pitchFamily="34" charset="0"/>
              </a:rPr>
              <a:t>Retrieved </a:t>
            </a:r>
            <a:r>
              <a:rPr lang="en-US" sz="1600" dirty="0">
                <a:latin typeface="Tw Cen MT" pitchFamily="34" charset="0"/>
              </a:rPr>
              <a:t>from </a:t>
            </a:r>
            <a:r>
              <a:rPr lang="en-US" sz="1600" dirty="0">
                <a:latin typeface="Tw Cen MT" pitchFamily="34" charset="0"/>
                <a:hlinkClick r:id="rId11"/>
              </a:rPr>
              <a:t>http://www.centerii.org/survey</a:t>
            </a:r>
            <a:endParaRPr lang="en-US" sz="1600" dirty="0">
              <a:latin typeface="Tw Cen MT" pitchFamily="34" charset="0"/>
            </a:endParaRPr>
          </a:p>
          <a:p>
            <a:pPr marL="319088" indent="-319088">
              <a:spcBef>
                <a:spcPts val="700"/>
              </a:spcBef>
              <a:buClr>
                <a:schemeClr val="accent2"/>
              </a:buClr>
              <a:buSzPct val="60000"/>
              <a:buFont typeface="Wingdings" pitchFamily="2" charset="2"/>
              <a:buChar char=""/>
            </a:pPr>
            <a:r>
              <a:rPr lang="en-US" sz="1600" dirty="0">
                <a:latin typeface="Tw Cen MT" pitchFamily="34" charset="0"/>
              </a:rPr>
              <a:t>Wong, </a:t>
            </a:r>
            <a:r>
              <a:rPr lang="en-US" sz="1600" dirty="0" smtClean="0">
                <a:latin typeface="Tw Cen MT" pitchFamily="34" charset="0"/>
              </a:rPr>
              <a:t>K. K. (</a:t>
            </a:r>
            <a:r>
              <a:rPr lang="en-US" sz="1600" dirty="0">
                <a:latin typeface="Tw Cen MT" pitchFamily="34" charset="0"/>
              </a:rPr>
              <a:t>2007</a:t>
            </a:r>
            <a:r>
              <a:rPr lang="en-US" sz="1600" dirty="0" smtClean="0">
                <a:latin typeface="Tw Cen MT" pitchFamily="34" charset="0"/>
              </a:rPr>
              <a:t>). District-wide </a:t>
            </a:r>
            <a:r>
              <a:rPr lang="en-US" sz="1600" dirty="0">
                <a:latin typeface="Tw Cen MT" pitchFamily="34" charset="0"/>
              </a:rPr>
              <a:t>framework for </a:t>
            </a:r>
            <a:r>
              <a:rPr lang="en-US" sz="1600" dirty="0" smtClean="0">
                <a:latin typeface="Tw Cen MT" pitchFamily="34" charset="0"/>
              </a:rPr>
              <a:t>improvement. In H. Walberg </a:t>
            </a:r>
            <a:r>
              <a:rPr lang="en-US" sz="1600" dirty="0">
                <a:latin typeface="Tw Cen MT" pitchFamily="34" charset="0"/>
              </a:rPr>
              <a:t>(Ed.), </a:t>
            </a:r>
            <a:r>
              <a:rPr lang="en-US" sz="1600" i="1" dirty="0">
                <a:latin typeface="Tw Cen MT" pitchFamily="34" charset="0"/>
              </a:rPr>
              <a:t>Handbook on restructuring and substantial school improvement </a:t>
            </a:r>
            <a:r>
              <a:rPr lang="en-US" sz="1600" dirty="0">
                <a:latin typeface="Tw Cen MT" pitchFamily="34" charset="0"/>
              </a:rPr>
              <a:t>(</a:t>
            </a:r>
            <a:r>
              <a:rPr lang="en-US" sz="1600" dirty="0" smtClean="0">
                <a:latin typeface="Tw Cen MT" pitchFamily="34" charset="0"/>
              </a:rPr>
              <a:t>pp. 15-27). Charlotte</a:t>
            </a:r>
            <a:r>
              <a:rPr lang="en-US" sz="1600" dirty="0">
                <a:latin typeface="Tw Cen MT" pitchFamily="34" charset="0"/>
              </a:rPr>
              <a:t>, NC: Information Age </a:t>
            </a:r>
            <a:r>
              <a:rPr lang="en-US" sz="1600" dirty="0" smtClean="0">
                <a:latin typeface="Tw Cen MT" pitchFamily="34" charset="0"/>
              </a:rPr>
              <a:t>Publishing. (</a:t>
            </a:r>
            <a:r>
              <a:rPr lang="en-US" sz="1600" dirty="0">
                <a:latin typeface="Tw Cen MT" pitchFamily="34" charset="0"/>
              </a:rPr>
              <a:t>Also available at </a:t>
            </a:r>
            <a:r>
              <a:rPr lang="en-US" sz="1600" dirty="0">
                <a:latin typeface="Tw Cen MT" pitchFamily="34" charset="0"/>
                <a:hlinkClick r:id="rId11"/>
              </a:rPr>
              <a:t>http://www.centerii.org/survey</a:t>
            </a:r>
            <a:r>
              <a:rPr lang="en-US" sz="1600" dirty="0">
                <a:latin typeface="Tw Cen MT" pitchFamily="34" charset="0"/>
              </a:rPr>
              <a:t>)</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09600" y="228600"/>
          <a:ext cx="8305800" cy="91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7826" name="Rectangle 3"/>
          <p:cNvSpPr>
            <a:spLocks noGrp="1" noChangeArrowheads="1"/>
          </p:cNvSpPr>
          <p:nvPr>
            <p:ph sz="quarter" idx="1"/>
          </p:nvPr>
        </p:nvSpPr>
        <p:spPr>
          <a:xfrm>
            <a:off x="762000" y="2057400"/>
            <a:ext cx="7391400" cy="1600200"/>
          </a:xfrm>
        </p:spPr>
        <p:txBody>
          <a:bodyPr/>
          <a:lstStyle/>
          <a:p>
            <a:pPr algn="ctr" eaLnBrk="1" hangingPunct="1">
              <a:spcBef>
                <a:spcPts val="600"/>
              </a:spcBef>
              <a:buFont typeface="Wingdings" pitchFamily="2" charset="2"/>
              <a:buNone/>
              <a:tabLst>
                <a:tab pos="347663" algn="l"/>
              </a:tabLst>
            </a:pPr>
            <a:endParaRPr lang="en-US" sz="3200" dirty="0" smtClean="0">
              <a:solidFill>
                <a:schemeClr val="accent1"/>
              </a:solidFill>
            </a:endParaRPr>
          </a:p>
          <a:p>
            <a:pPr algn="ctr" eaLnBrk="1" hangingPunct="1">
              <a:spcBef>
                <a:spcPts val="600"/>
              </a:spcBef>
              <a:buFont typeface="Wingdings" pitchFamily="2" charset="2"/>
              <a:buNone/>
              <a:tabLst>
                <a:tab pos="347663" algn="l"/>
              </a:tabLst>
            </a:pPr>
            <a:r>
              <a:rPr lang="en-US" sz="5400" b="1" dirty="0" smtClean="0">
                <a:solidFill>
                  <a:schemeClr val="accent1"/>
                </a:solidFill>
              </a:rPr>
              <a:t>www.centerii.org</a:t>
            </a:r>
          </a:p>
          <a:p>
            <a:pPr algn="ctr" eaLnBrk="1" hangingPunct="1">
              <a:lnSpc>
                <a:spcPct val="120000"/>
              </a:lnSpc>
              <a:spcBef>
                <a:spcPts val="600"/>
              </a:spcBef>
              <a:buFont typeface="Wingdings" pitchFamily="2" charset="2"/>
              <a:buNone/>
              <a:tabLst>
                <a:tab pos="347663" algn="l"/>
              </a:tabLst>
            </a:pPr>
            <a:endParaRPr lang="en-US" sz="3200" dirty="0" smtClean="0">
              <a:solidFill>
                <a:schemeClr val="accent1"/>
              </a:solidFill>
            </a:endParaRPr>
          </a:p>
          <a:p>
            <a:pPr algn="ctr" eaLnBrk="1" hangingPunct="1">
              <a:lnSpc>
                <a:spcPct val="120000"/>
              </a:lnSpc>
              <a:spcBef>
                <a:spcPts val="600"/>
              </a:spcBef>
              <a:buFont typeface="Wingdings" pitchFamily="2" charset="2"/>
              <a:buNone/>
              <a:tabLst>
                <a:tab pos="347663" algn="l"/>
              </a:tabLst>
            </a:pPr>
            <a:r>
              <a:rPr lang="en-US" sz="2000" dirty="0" smtClean="0"/>
              <a:t> </a:t>
            </a:r>
          </a:p>
        </p:txBody>
      </p:sp>
      <p:sp>
        <p:nvSpPr>
          <p:cNvPr id="71683" name="Date Placeholder 2"/>
          <p:cNvSpPr>
            <a:spLocks noGrp="1"/>
          </p:cNvSpPr>
          <p:nvPr>
            <p:ph type="dt" sz="quarter" idx="10"/>
          </p:nvPr>
        </p:nvSpPr>
        <p:spPr bwMode="auto">
          <a:xfrm>
            <a:off x="8001000" y="6248400"/>
            <a:ext cx="1066800" cy="365125"/>
          </a:xfrm>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dirty="0"/>
              <a:t>3/26/2010</a:t>
            </a:r>
          </a:p>
        </p:txBody>
      </p:sp>
      <p:sp>
        <p:nvSpPr>
          <p:cNvPr id="71684" name="Footer Placeholder 3"/>
          <p:cNvSpPr>
            <a:spLocks noGrp="1"/>
          </p:cNvSpPr>
          <p:nvPr>
            <p:ph type="ftr" sz="quarter" idx="11"/>
          </p:nvPr>
        </p:nvSpPr>
        <p:spPr bwMode="auto">
          <a:xfrm>
            <a:off x="228600" y="6248400"/>
            <a:ext cx="77724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Prepared for NNSSIL by Center on Innovation &amp; Improvement and Council of Chief State School Officers</a:t>
            </a:r>
          </a:p>
        </p:txBody>
      </p:sp>
      <p:sp>
        <p:nvSpPr>
          <p:cNvPr id="13"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7E301031-324C-4CC3-AE95-A978D747A8CA}" type="slidenum">
              <a:rPr lang="en-US"/>
              <a:pPr>
                <a:defRPr/>
              </a:pPr>
              <a:t>32</a:t>
            </a:fld>
            <a:endParaRPr lang="en-US" dirty="0"/>
          </a:p>
        </p:txBody>
      </p:sp>
      <p:sp>
        <p:nvSpPr>
          <p:cNvPr id="77830" name="Rectangle 9"/>
          <p:cNvSpPr>
            <a:spLocks noChangeArrowheads="1"/>
          </p:cNvSpPr>
          <p:nvPr/>
        </p:nvSpPr>
        <p:spPr bwMode="auto">
          <a:xfrm>
            <a:off x="609600" y="4267200"/>
            <a:ext cx="8001000" cy="1809750"/>
          </a:xfrm>
          <a:prstGeom prst="rect">
            <a:avLst/>
          </a:prstGeom>
          <a:noFill/>
          <a:ln w="9525">
            <a:noFill/>
            <a:miter lim="800000"/>
            <a:headEnd/>
            <a:tailEnd/>
          </a:ln>
        </p:spPr>
        <p:txBody>
          <a:bodyPr>
            <a:spAutoFit/>
          </a:bodyPr>
          <a:lstStyle/>
          <a:p>
            <a:pPr algn="ctr">
              <a:lnSpc>
                <a:spcPct val="120000"/>
              </a:lnSpc>
              <a:spcBef>
                <a:spcPts val="600"/>
              </a:spcBef>
              <a:tabLst>
                <a:tab pos="347663" algn="l"/>
              </a:tabLst>
            </a:pPr>
            <a:r>
              <a:rPr lang="en-US" dirty="0">
                <a:solidFill>
                  <a:schemeClr val="accent1"/>
                </a:solidFill>
                <a:latin typeface="Tw Cen MT" pitchFamily="34" charset="0"/>
              </a:rPr>
              <a:t>Webinar citation:</a:t>
            </a:r>
          </a:p>
          <a:p>
            <a:pPr>
              <a:tabLst>
                <a:tab pos="347663" algn="l"/>
              </a:tabLst>
            </a:pPr>
            <a:r>
              <a:rPr lang="en-US" b="1" dirty="0">
                <a:latin typeface="Tw Cen MT" pitchFamily="34" charset="0"/>
              </a:rPr>
              <a:t>Center on Innovation &amp; Improvement (Writer, Producer), &amp; Council of Chief State School Officers (Producer</a:t>
            </a:r>
            <a:r>
              <a:rPr lang="en-US" b="1" dirty="0" smtClean="0">
                <a:latin typeface="Tw Cen MT" pitchFamily="34" charset="0"/>
              </a:rPr>
              <a:t>). (</a:t>
            </a:r>
            <a:r>
              <a:rPr lang="en-US" b="1" dirty="0">
                <a:latin typeface="Tw Cen MT" pitchFamily="34" charset="0"/>
              </a:rPr>
              <a:t>2010, March</a:t>
            </a:r>
            <a:r>
              <a:rPr lang="en-US" b="1" dirty="0" smtClean="0">
                <a:latin typeface="Tw Cen MT" pitchFamily="34" charset="0"/>
              </a:rPr>
              <a:t>). </a:t>
            </a:r>
            <a:r>
              <a:rPr lang="en-US" b="1" i="1" dirty="0" smtClean="0">
                <a:latin typeface="Tw Cen MT" pitchFamily="34" charset="0"/>
              </a:rPr>
              <a:t>Communicating </a:t>
            </a:r>
            <a:r>
              <a:rPr lang="en-US" b="1" i="1" dirty="0">
                <a:latin typeface="Tw Cen MT" pitchFamily="34" charset="0"/>
              </a:rPr>
              <a:t>about school </a:t>
            </a:r>
            <a:r>
              <a:rPr lang="en-US" b="1" i="1" dirty="0" smtClean="0">
                <a:latin typeface="Tw Cen MT" pitchFamily="34" charset="0"/>
              </a:rPr>
              <a:t>reform.</a:t>
            </a:r>
            <a:r>
              <a:rPr lang="en-US" b="1" dirty="0" smtClean="0">
                <a:latin typeface="Tw Cen MT" pitchFamily="34" charset="0"/>
              </a:rPr>
              <a:t> [</a:t>
            </a:r>
            <a:r>
              <a:rPr lang="en-US" b="1" dirty="0">
                <a:latin typeface="Tw Cen MT" pitchFamily="34" charset="0"/>
              </a:rPr>
              <a:t>audiovisual recording</a:t>
            </a:r>
            <a:r>
              <a:rPr lang="en-US" b="1" dirty="0" smtClean="0">
                <a:latin typeface="Tw Cen MT" pitchFamily="34" charset="0"/>
              </a:rPr>
              <a:t>]. Prepared </a:t>
            </a:r>
            <a:r>
              <a:rPr lang="en-US" b="1" dirty="0">
                <a:latin typeface="Tw Cen MT" pitchFamily="34" charset="0"/>
              </a:rPr>
              <a:t>for the National Network of State School Improvement </a:t>
            </a:r>
            <a:r>
              <a:rPr lang="en-US" b="1" dirty="0" smtClean="0">
                <a:latin typeface="Tw Cen MT" pitchFamily="34" charset="0"/>
              </a:rPr>
              <a:t>Leaders. Lincoln</a:t>
            </a:r>
            <a:r>
              <a:rPr lang="en-US" b="1" dirty="0">
                <a:latin typeface="Tw Cen MT" pitchFamily="34" charset="0"/>
              </a:rPr>
              <a:t>, IL: Center on Innovation &amp; </a:t>
            </a:r>
            <a:r>
              <a:rPr lang="en-US" b="1" dirty="0" smtClean="0">
                <a:latin typeface="Tw Cen MT" pitchFamily="34" charset="0"/>
              </a:rPr>
              <a:t>Improvement. Retrieved </a:t>
            </a:r>
            <a:r>
              <a:rPr lang="en-US" b="1" dirty="0">
                <a:latin typeface="Tw Cen MT" pitchFamily="34" charset="0"/>
              </a:rPr>
              <a:t>from http://www.centerii.org/</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ctrTitle"/>
          </p:nvPr>
        </p:nvSpPr>
        <p:spPr>
          <a:xfrm>
            <a:off x="1676400" y="762000"/>
            <a:ext cx="6019800" cy="762000"/>
          </a:xfrm>
        </p:spPr>
        <p:txBody>
          <a:bodyPr/>
          <a:lstStyle/>
          <a:p>
            <a:pPr algn="ctr" eaLnBrk="1" hangingPunct="1">
              <a:defRPr/>
            </a:pPr>
            <a:r>
              <a:rPr lang="en-US" b="1" dirty="0" smtClean="0"/>
              <a:t>Featured Presenter</a:t>
            </a:r>
          </a:p>
        </p:txBody>
      </p:sp>
      <p:sp>
        <p:nvSpPr>
          <p:cNvPr id="20482" name="Text Box 4"/>
          <p:cNvSpPr txBox="1">
            <a:spLocks noChangeArrowheads="1"/>
          </p:cNvSpPr>
          <p:nvPr/>
        </p:nvSpPr>
        <p:spPr bwMode="auto">
          <a:xfrm>
            <a:off x="914400" y="4800600"/>
            <a:ext cx="7620000" cy="1054100"/>
          </a:xfrm>
          <a:prstGeom prst="rect">
            <a:avLst/>
          </a:prstGeom>
          <a:noFill/>
          <a:ln w="9525">
            <a:noFill/>
            <a:miter lim="800000"/>
            <a:headEnd/>
            <a:tailEnd/>
          </a:ln>
        </p:spPr>
        <p:txBody>
          <a:bodyPr>
            <a:spAutoFit/>
          </a:bodyPr>
          <a:lstStyle/>
          <a:p>
            <a:pPr algn="ctr">
              <a:spcBef>
                <a:spcPct val="50000"/>
              </a:spcBef>
            </a:pPr>
            <a:r>
              <a:rPr lang="en-US" b="1" dirty="0"/>
              <a:t>Nancy Protheroe</a:t>
            </a:r>
          </a:p>
          <a:p>
            <a:pPr algn="ctr">
              <a:spcBef>
                <a:spcPct val="50000"/>
              </a:spcBef>
            </a:pPr>
            <a:r>
              <a:rPr lang="en-US" b="1" dirty="0"/>
              <a:t>Member, Scientific Council, Center on Innovation &amp; Improvement and Education Author</a:t>
            </a:r>
          </a:p>
        </p:txBody>
      </p:sp>
      <p:pic>
        <p:nvPicPr>
          <p:cNvPr id="20483" name="Picture 5" descr="Nancy for posting"/>
          <p:cNvPicPr>
            <a:picLocks noChangeAspect="1" noChangeArrowheads="1"/>
          </p:cNvPicPr>
          <p:nvPr/>
        </p:nvPicPr>
        <p:blipFill>
          <a:blip r:embed="rId3" cstate="print"/>
          <a:srcRect/>
          <a:stretch>
            <a:fillRect/>
          </a:stretch>
        </p:blipFill>
        <p:spPr bwMode="auto">
          <a:xfrm>
            <a:off x="3657600" y="1676400"/>
            <a:ext cx="2203450" cy="2971800"/>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609600" y="152400"/>
          <a:ext cx="78486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9" name="Footer Placeholder 3"/>
          <p:cNvSpPr txBox="1">
            <a:spLocks noGrp="1"/>
          </p:cNvSpPr>
          <p:nvPr/>
        </p:nvSpPr>
        <p:spPr bwMode="auto">
          <a:xfrm>
            <a:off x="0" y="6400800"/>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22531" name="Date Placeholder 2"/>
          <p:cNvSpPr txBox="1">
            <a:spLocks noGrp="1"/>
          </p:cNvSpPr>
          <p:nvPr/>
        </p:nvSpPr>
        <p:spPr bwMode="auto">
          <a:xfrm>
            <a:off x="8001000" y="6324600"/>
            <a:ext cx="11430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EE78B602-5586-4DDF-BF48-CA94EF4863B2}"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5</a:t>
            </a:fld>
            <a:endParaRPr lang="en-US" sz="1400" b="1" dirty="0">
              <a:solidFill>
                <a:srgbClr xmlns:mc="http://schemas.openxmlformats.org/markup-compatibility/2006" xmlns:a14="http://schemas.microsoft.com/office/drawing/2010/main" val="FFFFFF" mc:Ignorable=""/>
              </a:solidFill>
              <a:latin typeface="+mn-lt"/>
            </a:endParaRPr>
          </a:p>
        </p:txBody>
      </p:sp>
      <p:graphicFrame>
        <p:nvGraphicFramePr>
          <p:cNvPr id="11" name="Content Placeholder 6"/>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ctrTitle"/>
          </p:nvPr>
        </p:nvSpPr>
        <p:spPr>
          <a:xfrm>
            <a:off x="1600200" y="2057400"/>
            <a:ext cx="6019800" cy="762000"/>
          </a:xfrm>
        </p:spPr>
        <p:txBody>
          <a:bodyPr/>
          <a:lstStyle/>
          <a:p>
            <a:pPr algn="ctr" eaLnBrk="1" hangingPunct="1">
              <a:defRPr/>
            </a:pPr>
            <a:r>
              <a:rPr lang="en-US" b="1" dirty="0" smtClean="0"/>
              <a:t>Part 1: the lea’s role</a:t>
            </a:r>
          </a:p>
        </p:txBody>
      </p:sp>
      <p:sp>
        <p:nvSpPr>
          <p:cNvPr id="24578" name="TextBox 7"/>
          <p:cNvSpPr txBox="1">
            <a:spLocks noChangeArrowheads="1"/>
          </p:cNvSpPr>
          <p:nvPr/>
        </p:nvSpPr>
        <p:spPr bwMode="auto">
          <a:xfrm>
            <a:off x="228600" y="6248400"/>
            <a:ext cx="1447800" cy="366713"/>
          </a:xfrm>
          <a:prstGeom prst="rect">
            <a:avLst/>
          </a:prstGeom>
          <a:noFill/>
          <a:ln w="9525">
            <a:noFill/>
            <a:miter lim="800000"/>
            <a:headEnd/>
            <a:tailEnd/>
          </a:ln>
        </p:spPr>
        <p:txBody>
          <a:bodyPr>
            <a:spAutoFit/>
          </a:bodyPr>
          <a:lstStyle/>
          <a:p>
            <a:r>
              <a:rPr lang="en-US" dirty="0">
                <a:latin typeface="Tw Cen MT" pitchFamily="34" charset="0"/>
              </a:rPr>
              <a:t>March 2010</a:t>
            </a:r>
          </a:p>
        </p:txBody>
      </p:sp>
      <p:pic>
        <p:nvPicPr>
          <p:cNvPr id="24579" name="Picture 8" descr="CenterII logo.gif"/>
          <p:cNvPicPr>
            <a:picLocks noChangeAspect="1"/>
          </p:cNvPicPr>
          <p:nvPr/>
        </p:nvPicPr>
        <p:blipFill>
          <a:blip r:embed="rId3" cstate="print"/>
          <a:srcRect/>
          <a:stretch>
            <a:fillRect/>
          </a:stretch>
        </p:blipFill>
        <p:spPr bwMode="auto">
          <a:xfrm>
            <a:off x="5562600" y="6096000"/>
            <a:ext cx="3016250" cy="565150"/>
          </a:xfrm>
          <a:prstGeom prst="rect">
            <a:avLst/>
          </a:prstGeom>
          <a:noFill/>
          <a:ln w="9525">
            <a:noFill/>
            <a:miter lim="800000"/>
            <a:headEnd/>
            <a:tailEnd/>
          </a:ln>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533400" y="152400"/>
          <a:ext cx="82296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Content Placeholder 3"/>
          <p:cNvGraphicFramePr>
            <a:graphicFrameLocks noGrp="1"/>
          </p:cNvGraphicFramePr>
          <p:nvPr>
            <p:ph sz="quarter" idx="4294967295"/>
          </p:nvPr>
        </p:nvGraphicFramePr>
        <p:xfrm>
          <a:off x="685800" y="2286000"/>
          <a:ext cx="7546848" cy="3581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152400" y="6248400"/>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26628" name="Date Placeholder 2"/>
          <p:cNvSpPr txBox="1">
            <a:spLocks noGrp="1"/>
          </p:cNvSpPr>
          <p:nvPr/>
        </p:nvSpPr>
        <p:spPr bwMode="auto">
          <a:xfrm>
            <a:off x="7924800" y="6172200"/>
            <a:ext cx="1143000" cy="441325"/>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0596E8E3-C4A6-4C74-85FE-DCDB58CF8B4F}"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7</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152400"/>
          <a:ext cx="8305800" cy="99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sz="quarter" idx="1"/>
          </p:nvPr>
        </p:nvGraphicFramePr>
        <p:xfrm>
          <a:off x="261937" y="1606550"/>
          <a:ext cx="8534401" cy="4876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28676" name="Date Placeholder 2"/>
          <p:cNvSpPr txBox="1">
            <a:spLocks noGrp="1"/>
          </p:cNvSpPr>
          <p:nvPr/>
        </p:nvSpPr>
        <p:spPr bwMode="auto">
          <a:xfrm>
            <a:off x="8077200" y="6477000"/>
            <a:ext cx="10668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81A32EA1-7D65-418C-B104-0B35DDF18873}"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8</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
          </p:nvPr>
        </p:nvGraphicFramePr>
        <p:xfrm>
          <a:off x="381000" y="1600200"/>
          <a:ext cx="8385048"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nvGraphicFramePr>
        <p:xfrm>
          <a:off x="609600" y="152400"/>
          <a:ext cx="7848600" cy="990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579" name="Footer Placeholder 3"/>
          <p:cNvSpPr txBox="1">
            <a:spLocks noGrp="1"/>
          </p:cNvSpPr>
          <p:nvPr/>
        </p:nvSpPr>
        <p:spPr bwMode="auto">
          <a:xfrm>
            <a:off x="0" y="6492875"/>
            <a:ext cx="7772400" cy="365125"/>
          </a:xfrm>
          <a:prstGeom prst="rect">
            <a:avLst/>
          </a:prstGeom>
          <a:noFill/>
          <a:ln>
            <a:miter lim="800000"/>
            <a:headEnd/>
            <a:tailEnd/>
          </a:ln>
        </p:spPr>
        <p:txBody>
          <a:bodyPr anchor="ctr"/>
          <a:lstStyle/>
          <a:p>
            <a:pPr algn="r">
              <a:defRPr/>
            </a:pPr>
            <a:r>
              <a:rPr lang="en-US" sz="1400" dirty="0">
                <a:solidFill>
                  <a:schemeClr val="tx2"/>
                </a:solidFill>
                <a:latin typeface="+mn-lt"/>
              </a:rPr>
              <a:t>Prepared for NNSSIL by Center on Innovation &amp; Improvement and Council of Chief State School Officers</a:t>
            </a:r>
          </a:p>
        </p:txBody>
      </p:sp>
      <p:sp>
        <p:nvSpPr>
          <p:cNvPr id="30724" name="Date Placeholder 2"/>
          <p:cNvSpPr txBox="1">
            <a:spLocks noGrp="1"/>
          </p:cNvSpPr>
          <p:nvPr/>
        </p:nvSpPr>
        <p:spPr bwMode="auto">
          <a:xfrm>
            <a:off x="8001000" y="6477000"/>
            <a:ext cx="1143000" cy="381000"/>
          </a:xfrm>
          <a:prstGeom prst="rect">
            <a:avLst/>
          </a:prstGeom>
          <a:noFill/>
          <a:ln w="9525">
            <a:noFill/>
            <a:miter lim="800000"/>
            <a:headEnd/>
            <a:tailEnd/>
          </a:ln>
        </p:spPr>
        <p:txBody>
          <a:bodyPr anchor="ctr"/>
          <a:lstStyle/>
          <a:p>
            <a:r>
              <a:rPr lang="en-US" sz="1400" dirty="0">
                <a:solidFill>
                  <a:schemeClr val="tx2"/>
                </a:solidFill>
                <a:latin typeface="Tw Cen MT" pitchFamily="34" charset="0"/>
              </a:rPr>
              <a:t>3/26/2010</a:t>
            </a:r>
          </a:p>
        </p:txBody>
      </p:sp>
      <p:sp>
        <p:nvSpPr>
          <p:cNvPr id="13" name="Slide Number Placeholder 4"/>
          <p:cNvSpPr txBox="1">
            <a:spLocks noGrp="1"/>
          </p:cNvSpPr>
          <p:nvPr/>
        </p:nvSpPr>
        <p:spPr bwMode="auto">
          <a:xfrm>
            <a:off x="0" y="1271588"/>
            <a:ext cx="533400" cy="244475"/>
          </a:xfrm>
          <a:prstGeom prst="rect">
            <a:avLst/>
          </a:prstGeom>
          <a:noFill/>
          <a:ln>
            <a:miter lim="800000"/>
            <a:headEnd/>
            <a:tailEnd/>
          </a:ln>
        </p:spPr>
        <p:txBody>
          <a:bodyPr anchor="ctr">
            <a:normAutofit fontScale="85000" lnSpcReduction="20000"/>
          </a:bodyPr>
          <a:lstStyle/>
          <a:p>
            <a:pPr algn="ctr" fontAlgn="auto">
              <a:spcBef>
                <a:spcPts val="0"/>
              </a:spcBef>
              <a:spcAft>
                <a:spcPts val="0"/>
              </a:spcAft>
              <a:defRPr/>
            </a:pPr>
            <a:fld id="{B2F4A15E-1313-4AFA-816F-23AC58767F7A}" type="slidenum">
              <a:rPr lang="en-US" sz="1400" b="1">
                <a:solidFill>
                  <a:srgbClr xmlns:mc="http://schemas.openxmlformats.org/markup-compatibility/2006" xmlns:a14="http://schemas.microsoft.com/office/drawing/2010/main" val="FFFFFF" mc:Ignorable=""/>
                </a:solidFill>
                <a:latin typeface="+mn-lt"/>
              </a:rPr>
              <a:pPr algn="ctr" fontAlgn="auto">
                <a:spcBef>
                  <a:spcPts val="0"/>
                </a:spcBef>
                <a:spcAft>
                  <a:spcPts val="0"/>
                </a:spcAft>
                <a:defRPr/>
              </a:pPr>
              <a:t>9</a:t>
            </a:fld>
            <a:endParaRPr lang="en-US" sz="1400" b="1" dirty="0">
              <a:solidFill>
                <a:srgbClr xmlns:mc="http://schemas.openxmlformats.org/markup-compatibility/2006" xmlns:a14="http://schemas.microsoft.com/office/drawing/2010/main" val="FFFFFF" mc:Ignorable=""/>
              </a:solidFill>
              <a:latin typeface="+mn-lt"/>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6">
      <a:dk1>
        <a:srgbClr xmlns:mc="http://schemas.openxmlformats.org/markup-compatibility/2006" xmlns:a14="http://schemas.microsoft.com/office/drawing/2010/main" val="002060" mc:Ignorable=""/>
      </a:dk1>
      <a:lt1>
        <a:sysClr val="window" lastClr="FFFFFF"/>
      </a:lt1>
      <a:dk2>
        <a:srgbClr xmlns:mc="http://schemas.openxmlformats.org/markup-compatibility/2006" xmlns:a14="http://schemas.microsoft.com/office/drawing/2010/main" val="7B7B7B" mc:Ignorable=""/>
      </a:dk2>
      <a:lt2>
        <a:srgbClr xmlns:mc="http://schemas.openxmlformats.org/markup-compatibility/2006" xmlns:a14="http://schemas.microsoft.com/office/drawing/2010/main" val="213B53" mc:Ignorable=""/>
      </a:lt2>
      <a:accent1>
        <a:srgbClr xmlns:mc="http://schemas.openxmlformats.org/markup-compatibility/2006" xmlns:a14="http://schemas.microsoft.com/office/drawing/2010/main" val="376C79" mc:Ignorable=""/>
      </a:accent1>
      <a:accent2>
        <a:srgbClr xmlns:mc="http://schemas.openxmlformats.org/markup-compatibility/2006" xmlns:a14="http://schemas.microsoft.com/office/drawing/2010/main" val="233B49" mc:Ignorable=""/>
      </a:accent2>
      <a:accent3>
        <a:srgbClr xmlns:mc="http://schemas.openxmlformats.org/markup-compatibility/2006" xmlns:a14="http://schemas.microsoft.com/office/drawing/2010/main" val="A04DA3" mc:Ignorable=""/>
      </a:accent3>
      <a:accent4>
        <a:srgbClr xmlns:mc="http://schemas.openxmlformats.org/markup-compatibility/2006" xmlns:a14="http://schemas.microsoft.com/office/drawing/2010/main" val="D98A59" mc:Ignorable=""/>
      </a:accent4>
      <a:accent5>
        <a:srgbClr xmlns:mc="http://schemas.openxmlformats.org/markup-compatibility/2006" xmlns:a14="http://schemas.microsoft.com/office/drawing/2010/main" val="8B5D3D" mc:Ignorable=""/>
      </a:accent5>
      <a:accent6>
        <a:srgbClr xmlns:mc="http://schemas.openxmlformats.org/markup-compatibility/2006" xmlns:a14="http://schemas.microsoft.com/office/drawing/2010/main" val="5C92B5" mc:Ignorable=""/>
      </a:accent6>
      <a:hlink>
        <a:srgbClr xmlns:mc="http://schemas.openxmlformats.org/markup-compatibility/2006" xmlns:a14="http://schemas.microsoft.com/office/drawing/2010/main" val="67AFBD" mc:Ignorable=""/>
      </a:hlink>
      <a:folHlink>
        <a:srgbClr xmlns:mc="http://schemas.openxmlformats.org/markup-compatibility/2006" xmlns:a14="http://schemas.microsoft.com/office/drawing/2010/main" val="C2A874" mc:Ignorable=""/>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xmlns:mc="http://schemas.openxmlformats.org/markup-compatibility/2006" xmlns:a14="http://schemas.microsoft.com/office/drawing/2010/main" val="000000" mc:Ignorable="">
                <a:alpha val="45000"/>
              </a:srgbClr>
            </a:outerShdw>
          </a:effectLst>
        </a:effectStyle>
        <a:effectStyle>
          <a:effectLst>
            <a:outerShdw blurRad="38100" dist="30000" dir="5400000" rotWithShape="0">
              <a:srgbClr xmlns:mc="http://schemas.openxmlformats.org/markup-compatibility/2006" xmlns:a14="http://schemas.microsoft.com/office/drawing/2010/main" val="000000" mc:Ignorable="">
                <a:alpha val="45000"/>
              </a:srgbClr>
            </a:outerShdw>
          </a:effectLst>
        </a:effectStyle>
        <a:effectStyle>
          <a:effectLst>
            <a:outerShdw blurRad="38100" dist="25400" dir="5400000" rotWithShape="0">
              <a:srgbClr xmlns:mc="http://schemas.openxmlformats.org/markup-compatibility/2006" xmlns:a14="http://schemas.microsoft.com/office/drawing/2010/main" val="000000" mc:Ignorable="">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6">
    <a:dk1>
      <a:srgbClr xmlns:mc="http://schemas.openxmlformats.org/markup-compatibility/2006" xmlns:a14="http://schemas.microsoft.com/office/drawing/2010/main" val="002060" mc:Ignorable=""/>
    </a:dk1>
    <a:lt1>
      <a:sysClr val="window" lastClr="FFFFFF"/>
    </a:lt1>
    <a:dk2>
      <a:srgbClr xmlns:mc="http://schemas.openxmlformats.org/markup-compatibility/2006" xmlns:a14="http://schemas.microsoft.com/office/drawing/2010/main" val="7B7B7B" mc:Ignorable=""/>
    </a:dk2>
    <a:lt2>
      <a:srgbClr xmlns:mc="http://schemas.openxmlformats.org/markup-compatibility/2006" xmlns:a14="http://schemas.microsoft.com/office/drawing/2010/main" val="213B53" mc:Ignorable=""/>
    </a:lt2>
    <a:accent1>
      <a:srgbClr xmlns:mc="http://schemas.openxmlformats.org/markup-compatibility/2006" xmlns:a14="http://schemas.microsoft.com/office/drawing/2010/main" val="376C79" mc:Ignorable=""/>
    </a:accent1>
    <a:accent2>
      <a:srgbClr xmlns:mc="http://schemas.openxmlformats.org/markup-compatibility/2006" xmlns:a14="http://schemas.microsoft.com/office/drawing/2010/main" val="233B49" mc:Ignorable=""/>
    </a:accent2>
    <a:accent3>
      <a:srgbClr xmlns:mc="http://schemas.openxmlformats.org/markup-compatibility/2006" xmlns:a14="http://schemas.microsoft.com/office/drawing/2010/main" val="A04DA3" mc:Ignorable=""/>
    </a:accent3>
    <a:accent4>
      <a:srgbClr xmlns:mc="http://schemas.openxmlformats.org/markup-compatibility/2006" xmlns:a14="http://schemas.microsoft.com/office/drawing/2010/main" val="D98A59" mc:Ignorable=""/>
    </a:accent4>
    <a:accent5>
      <a:srgbClr xmlns:mc="http://schemas.openxmlformats.org/markup-compatibility/2006" xmlns:a14="http://schemas.microsoft.com/office/drawing/2010/main" val="8B5D3D" mc:Ignorable=""/>
    </a:accent5>
    <a:accent6>
      <a:srgbClr xmlns:mc="http://schemas.openxmlformats.org/markup-compatibility/2006" xmlns:a14="http://schemas.microsoft.com/office/drawing/2010/main" val="5C92B5" mc:Ignorable=""/>
    </a:accent6>
    <a:hlink>
      <a:srgbClr xmlns:mc="http://schemas.openxmlformats.org/markup-compatibility/2006" xmlns:a14="http://schemas.microsoft.com/office/drawing/2010/main" val="67AFBD" mc:Ignorable=""/>
    </a:hlink>
    <a:folHlink>
      <a:srgbClr xmlns:mc="http://schemas.openxmlformats.org/markup-compatibility/2006" xmlns:a14="http://schemas.microsoft.com/office/drawing/2010/main" val="C2A874" mc:Ignorable=""/>
    </a:folHlink>
  </a:clrScheme>
</a:themeOverride>
</file>

<file path=docProps/app.xml><?xml version="1.0" encoding="utf-8"?>
<Properties xmlns="http://schemas.openxmlformats.org/officeDocument/2006/extended-properties" xmlns:vt="http://schemas.openxmlformats.org/officeDocument/2006/docPropsVTypes">
  <Template/>
  <TotalTime>1929</TotalTime>
  <Words>8842</Words>
  <Application>Microsoft Office PowerPoint</Application>
  <PresentationFormat>On-screen Show (4:3)</PresentationFormat>
  <Paragraphs>442</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Median</vt:lpstr>
      <vt:lpstr>Communicating about  school reform</vt:lpstr>
      <vt:lpstr>PowerPoint Presentation</vt:lpstr>
      <vt:lpstr>COMPREHENSIVE TECHNICAL ASSISTANCE CENTERS The U.S. Department of education supports a system of “comprehensive technical assistance centers” consisting of 16 regional centers and five national content centers. These centers provide technical assistance primarily to state education agencies, with the regional centers directly serving the states in their regions and the content centers providing expertise, materials, and tools to aid the regional centers in their work. </vt:lpstr>
      <vt:lpstr>Featured Presenter</vt:lpstr>
      <vt:lpstr>PowerPoint Presentation</vt:lpstr>
      <vt:lpstr>Part 1: the lea’s role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 2: the principal’s role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Academic Development Inst.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Communicating about  school reform:  The Lea’s communication with stakeholders</dc:title>
  <dc:creator>Sam Redding</dc:creator>
  <cp:lastModifiedBy>Nina de las Alas</cp:lastModifiedBy>
  <cp:revision>190</cp:revision>
  <dcterms:created xsi:type="dcterms:W3CDTF">2010-03-16T23:30:23Z</dcterms:created>
  <dcterms:modified xsi:type="dcterms:W3CDTF">2010-03-29T17:00:13Z</dcterms:modified>
</cp:coreProperties>
</file>